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0"/>
  </p:handoutMasterIdLst>
  <p:sldIdLst>
    <p:sldId id="256" r:id="rId2"/>
    <p:sldId id="292" r:id="rId3"/>
    <p:sldId id="301" r:id="rId4"/>
    <p:sldId id="293" r:id="rId5"/>
    <p:sldId id="294" r:id="rId6"/>
    <p:sldId id="295" r:id="rId7"/>
    <p:sldId id="296" r:id="rId8"/>
    <p:sldId id="297" r:id="rId9"/>
    <p:sldId id="298" r:id="rId10"/>
    <p:sldId id="300" r:id="rId11"/>
    <p:sldId id="299" r:id="rId12"/>
    <p:sldId id="283" r:id="rId13"/>
    <p:sldId id="257" r:id="rId14"/>
    <p:sldId id="284" r:id="rId15"/>
    <p:sldId id="258" r:id="rId16"/>
    <p:sldId id="259" r:id="rId17"/>
    <p:sldId id="260" r:id="rId18"/>
    <p:sldId id="262" r:id="rId19"/>
    <p:sldId id="263" r:id="rId20"/>
    <p:sldId id="264" r:id="rId21"/>
    <p:sldId id="261" r:id="rId22"/>
    <p:sldId id="265" r:id="rId23"/>
    <p:sldId id="266" r:id="rId24"/>
    <p:sldId id="267" r:id="rId25"/>
    <p:sldId id="269" r:id="rId26"/>
    <p:sldId id="270" r:id="rId27"/>
    <p:sldId id="289" r:id="rId28"/>
    <p:sldId id="271" r:id="rId29"/>
  </p:sldIdLst>
  <p:sldSz cx="9144000" cy="6858000" type="screen4x3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Styl z motywem 1 — Ak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E171933-4619-4E11-9A3F-F7608DF75F80}" styleName="Styl pośredni 1 — Ak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46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D1EABD-EDCC-43C1-9D07-D14F08052D06}" type="doc">
      <dgm:prSet loTypeId="urn:microsoft.com/office/officeart/2005/8/layout/vProcess5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pl-PL"/>
        </a:p>
      </dgm:t>
    </dgm:pt>
    <dgm:pt modelId="{BA1E187D-9648-48F0-8553-6BF47ACAB9EA}">
      <dgm:prSet phldrT="[Tekst]" custT="1"/>
      <dgm:spPr>
        <a:solidFill>
          <a:schemeClr val="accent5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sz="2100" b="1" dirty="0"/>
            <a:t>Student:</a:t>
          </a:r>
          <a:r>
            <a:rPr lang="pl-PL" sz="2100" dirty="0"/>
            <a:t> Szukam praktyk, nawiązuję kontakt z opiekunem/reprezentantem </a:t>
          </a:r>
          <a:br>
            <a:rPr lang="pl-PL" sz="2100" dirty="0"/>
          </a:br>
          <a:r>
            <a:rPr lang="pl-PL" sz="2100" dirty="0"/>
            <a:t>i ustalam tematykę praktyk. </a:t>
          </a:r>
        </a:p>
      </dgm:t>
    </dgm:pt>
    <dgm:pt modelId="{06F9585A-F1A1-476E-B3D2-4036E85FA411}" type="parTrans" cxnId="{096372D6-21DF-4F47-824D-1D38620FA4F3}">
      <dgm:prSet/>
      <dgm:spPr/>
      <dgm:t>
        <a:bodyPr/>
        <a:lstStyle/>
        <a:p>
          <a:endParaRPr lang="pl-PL"/>
        </a:p>
      </dgm:t>
    </dgm:pt>
    <dgm:pt modelId="{CE251EE8-7A41-48D5-B9FD-F4EFDBCCC160}" type="sibTrans" cxnId="{096372D6-21DF-4F47-824D-1D38620FA4F3}">
      <dgm:prSet/>
      <dgm:spPr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endParaRPr lang="pl-PL"/>
        </a:p>
      </dgm:t>
    </dgm:pt>
    <dgm:pt modelId="{FBFF0B48-9688-486D-A61E-D93AB8027EE8}">
      <dgm:prSet phldrT="[Tekst]" custT="1"/>
      <dgm:spPr>
        <a:solidFill>
          <a:schemeClr val="accent5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sz="2100" b="1" dirty="0"/>
            <a:t>Student: </a:t>
          </a:r>
          <a:r>
            <a:rPr lang="pl-PL" sz="2100" dirty="0"/>
            <a:t>Uzupełniam dane w Systemie Obsługi Praktyk.</a:t>
          </a:r>
        </a:p>
      </dgm:t>
    </dgm:pt>
    <dgm:pt modelId="{72F06E34-A220-42E6-A435-D73F03837A6B}" type="parTrans" cxnId="{88F32D6D-4A02-4DB1-AC8C-5B5605046322}">
      <dgm:prSet/>
      <dgm:spPr/>
      <dgm:t>
        <a:bodyPr/>
        <a:lstStyle/>
        <a:p>
          <a:endParaRPr lang="pl-PL"/>
        </a:p>
      </dgm:t>
    </dgm:pt>
    <dgm:pt modelId="{0F8D761D-FA54-4DA4-901E-5A54CFD38C54}" type="sibTrans" cxnId="{88F32D6D-4A02-4DB1-AC8C-5B5605046322}">
      <dgm:prSet/>
      <dgm:spPr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endParaRPr lang="pl-PL"/>
        </a:p>
      </dgm:t>
    </dgm:pt>
    <dgm:pt modelId="{69A68DB1-75AE-4F18-BC17-7DA80F4E4BA2}">
      <dgm:prSet phldrT="[Tekst]" custT="1"/>
      <dgm:spPr>
        <a:solidFill>
          <a:schemeClr val="bg1">
            <a:lumMod val="75000"/>
          </a:schemeClr>
        </a:solidFill>
        <a:ln>
          <a:noFill/>
        </a:ln>
      </dgm:spPr>
      <dgm:t>
        <a:bodyPr/>
        <a:lstStyle/>
        <a:p>
          <a:r>
            <a:rPr lang="pl-PL" sz="2100" b="1" dirty="0"/>
            <a:t>Pełnomocnik:</a:t>
          </a:r>
          <a:r>
            <a:rPr lang="pl-PL" sz="2100" dirty="0"/>
            <a:t> akceptuję wprowadzone dane, drukuję porozumienie w 3 </a:t>
          </a:r>
          <a:r>
            <a:rPr lang="pl-PL" sz="2100" dirty="0" err="1"/>
            <a:t>ezg</a:t>
          </a:r>
          <a:r>
            <a:rPr lang="pl-PL" sz="2100" dirty="0"/>
            <a:t>., podpisuję je i zostawiam do odbioru na Wydziale.</a:t>
          </a:r>
        </a:p>
      </dgm:t>
    </dgm:pt>
    <dgm:pt modelId="{F6AA2D07-14E5-4CC3-9FFC-A2A1062F59DA}" type="parTrans" cxnId="{FFF29929-99B2-475B-BF5A-06C222A97EF6}">
      <dgm:prSet/>
      <dgm:spPr/>
      <dgm:t>
        <a:bodyPr/>
        <a:lstStyle/>
        <a:p>
          <a:endParaRPr lang="pl-PL"/>
        </a:p>
      </dgm:t>
    </dgm:pt>
    <dgm:pt modelId="{5D4F05D1-4E43-4C58-9C3D-E551A0A7FEC7}" type="sibTrans" cxnId="{FFF29929-99B2-475B-BF5A-06C222A97EF6}">
      <dgm:prSet/>
      <dgm:spPr/>
      <dgm:t>
        <a:bodyPr/>
        <a:lstStyle/>
        <a:p>
          <a:endParaRPr lang="pl-PL"/>
        </a:p>
      </dgm:t>
    </dgm:pt>
    <dgm:pt modelId="{1CBC4D7D-C8D8-4014-AD05-B063210C8CDE}" type="pres">
      <dgm:prSet presAssocID="{3AD1EABD-EDCC-43C1-9D07-D14F08052D06}" presName="outerComposite" presStyleCnt="0">
        <dgm:presLayoutVars>
          <dgm:chMax val="5"/>
          <dgm:dir/>
          <dgm:resizeHandles val="exact"/>
        </dgm:presLayoutVars>
      </dgm:prSet>
      <dgm:spPr/>
    </dgm:pt>
    <dgm:pt modelId="{9B2D30B1-7C5A-4A03-9E63-F36600EBF4EF}" type="pres">
      <dgm:prSet presAssocID="{3AD1EABD-EDCC-43C1-9D07-D14F08052D06}" presName="dummyMaxCanvas" presStyleCnt="0">
        <dgm:presLayoutVars/>
      </dgm:prSet>
      <dgm:spPr/>
    </dgm:pt>
    <dgm:pt modelId="{272A8BE9-B262-4BEB-BDCF-01B374294B09}" type="pres">
      <dgm:prSet presAssocID="{3AD1EABD-EDCC-43C1-9D07-D14F08052D06}" presName="ThreeNodes_1" presStyleLbl="node1" presStyleIdx="0" presStyleCnt="3">
        <dgm:presLayoutVars>
          <dgm:bulletEnabled val="1"/>
        </dgm:presLayoutVars>
      </dgm:prSet>
      <dgm:spPr/>
    </dgm:pt>
    <dgm:pt modelId="{F43F02EB-17F5-4283-9C07-B713EE247728}" type="pres">
      <dgm:prSet presAssocID="{3AD1EABD-EDCC-43C1-9D07-D14F08052D06}" presName="ThreeNodes_2" presStyleLbl="node1" presStyleIdx="1" presStyleCnt="3">
        <dgm:presLayoutVars>
          <dgm:bulletEnabled val="1"/>
        </dgm:presLayoutVars>
      </dgm:prSet>
      <dgm:spPr/>
    </dgm:pt>
    <dgm:pt modelId="{1FC532C3-DA1C-40E6-A78B-42D8B82BADF7}" type="pres">
      <dgm:prSet presAssocID="{3AD1EABD-EDCC-43C1-9D07-D14F08052D06}" presName="ThreeNodes_3" presStyleLbl="node1" presStyleIdx="2" presStyleCnt="3">
        <dgm:presLayoutVars>
          <dgm:bulletEnabled val="1"/>
        </dgm:presLayoutVars>
      </dgm:prSet>
      <dgm:spPr/>
    </dgm:pt>
    <dgm:pt modelId="{C1A00BDB-E1F3-47D1-952C-53398C569DDD}" type="pres">
      <dgm:prSet presAssocID="{3AD1EABD-EDCC-43C1-9D07-D14F08052D06}" presName="ThreeConn_1-2" presStyleLbl="fgAccFollowNode1" presStyleIdx="0" presStyleCnt="2">
        <dgm:presLayoutVars>
          <dgm:bulletEnabled val="1"/>
        </dgm:presLayoutVars>
      </dgm:prSet>
      <dgm:spPr/>
    </dgm:pt>
    <dgm:pt modelId="{ED1B0764-AA9F-4E52-8302-00ACC5CFCE8B}" type="pres">
      <dgm:prSet presAssocID="{3AD1EABD-EDCC-43C1-9D07-D14F08052D06}" presName="ThreeConn_2-3" presStyleLbl="fgAccFollowNode1" presStyleIdx="1" presStyleCnt="2">
        <dgm:presLayoutVars>
          <dgm:bulletEnabled val="1"/>
        </dgm:presLayoutVars>
      </dgm:prSet>
      <dgm:spPr/>
    </dgm:pt>
    <dgm:pt modelId="{AD2D4F16-AA9E-47FE-934A-B1A9EB153B4D}" type="pres">
      <dgm:prSet presAssocID="{3AD1EABD-EDCC-43C1-9D07-D14F08052D06}" presName="ThreeNodes_1_text" presStyleLbl="node1" presStyleIdx="2" presStyleCnt="3">
        <dgm:presLayoutVars>
          <dgm:bulletEnabled val="1"/>
        </dgm:presLayoutVars>
      </dgm:prSet>
      <dgm:spPr/>
    </dgm:pt>
    <dgm:pt modelId="{0B10CCDB-2A60-400B-A6B7-CCB1D31BED3B}" type="pres">
      <dgm:prSet presAssocID="{3AD1EABD-EDCC-43C1-9D07-D14F08052D06}" presName="ThreeNodes_2_text" presStyleLbl="node1" presStyleIdx="2" presStyleCnt="3">
        <dgm:presLayoutVars>
          <dgm:bulletEnabled val="1"/>
        </dgm:presLayoutVars>
      </dgm:prSet>
      <dgm:spPr/>
    </dgm:pt>
    <dgm:pt modelId="{2224166F-ECCA-4269-918B-B7F40447CD28}" type="pres">
      <dgm:prSet presAssocID="{3AD1EABD-EDCC-43C1-9D07-D14F08052D06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F4F8F705-1713-49AC-927D-734946D42F4C}" type="presOf" srcId="{3AD1EABD-EDCC-43C1-9D07-D14F08052D06}" destId="{1CBC4D7D-C8D8-4014-AD05-B063210C8CDE}" srcOrd="0" destOrd="0" presId="urn:microsoft.com/office/officeart/2005/8/layout/vProcess5"/>
    <dgm:cxn modelId="{107C2D10-9F94-4EFB-BA5F-EF8E5248C8FA}" type="presOf" srcId="{FBFF0B48-9688-486D-A61E-D93AB8027EE8}" destId="{F43F02EB-17F5-4283-9C07-B713EE247728}" srcOrd="0" destOrd="0" presId="urn:microsoft.com/office/officeart/2005/8/layout/vProcess5"/>
    <dgm:cxn modelId="{7C911C19-456C-4F70-B41A-EB70166C6CFB}" type="presOf" srcId="{69A68DB1-75AE-4F18-BC17-7DA80F4E4BA2}" destId="{1FC532C3-DA1C-40E6-A78B-42D8B82BADF7}" srcOrd="0" destOrd="0" presId="urn:microsoft.com/office/officeart/2005/8/layout/vProcess5"/>
    <dgm:cxn modelId="{FFF29929-99B2-475B-BF5A-06C222A97EF6}" srcId="{3AD1EABD-EDCC-43C1-9D07-D14F08052D06}" destId="{69A68DB1-75AE-4F18-BC17-7DA80F4E4BA2}" srcOrd="2" destOrd="0" parTransId="{F6AA2D07-14E5-4CC3-9FFC-A2A1062F59DA}" sibTransId="{5D4F05D1-4E43-4C58-9C3D-E551A0A7FEC7}"/>
    <dgm:cxn modelId="{20D8592F-9755-4216-B2FF-A564254361AB}" type="presOf" srcId="{0F8D761D-FA54-4DA4-901E-5A54CFD38C54}" destId="{ED1B0764-AA9F-4E52-8302-00ACC5CFCE8B}" srcOrd="0" destOrd="0" presId="urn:microsoft.com/office/officeart/2005/8/layout/vProcess5"/>
    <dgm:cxn modelId="{1F54FE31-6264-4286-A185-813CD79D3DF2}" type="presOf" srcId="{69A68DB1-75AE-4F18-BC17-7DA80F4E4BA2}" destId="{2224166F-ECCA-4269-918B-B7F40447CD28}" srcOrd="1" destOrd="0" presId="urn:microsoft.com/office/officeart/2005/8/layout/vProcess5"/>
    <dgm:cxn modelId="{242A8C42-1C00-413B-BD21-E2C85A05DAE8}" type="presOf" srcId="{BA1E187D-9648-48F0-8553-6BF47ACAB9EA}" destId="{272A8BE9-B262-4BEB-BDCF-01B374294B09}" srcOrd="0" destOrd="0" presId="urn:microsoft.com/office/officeart/2005/8/layout/vProcess5"/>
    <dgm:cxn modelId="{88F32D6D-4A02-4DB1-AC8C-5B5605046322}" srcId="{3AD1EABD-EDCC-43C1-9D07-D14F08052D06}" destId="{FBFF0B48-9688-486D-A61E-D93AB8027EE8}" srcOrd="1" destOrd="0" parTransId="{72F06E34-A220-42E6-A435-D73F03837A6B}" sibTransId="{0F8D761D-FA54-4DA4-901E-5A54CFD38C54}"/>
    <dgm:cxn modelId="{E942F881-3409-493F-87F9-8CB4055BCB56}" type="presOf" srcId="{FBFF0B48-9688-486D-A61E-D93AB8027EE8}" destId="{0B10CCDB-2A60-400B-A6B7-CCB1D31BED3B}" srcOrd="1" destOrd="0" presId="urn:microsoft.com/office/officeart/2005/8/layout/vProcess5"/>
    <dgm:cxn modelId="{096372D6-21DF-4F47-824D-1D38620FA4F3}" srcId="{3AD1EABD-EDCC-43C1-9D07-D14F08052D06}" destId="{BA1E187D-9648-48F0-8553-6BF47ACAB9EA}" srcOrd="0" destOrd="0" parTransId="{06F9585A-F1A1-476E-B3D2-4036E85FA411}" sibTransId="{CE251EE8-7A41-48D5-B9FD-F4EFDBCCC160}"/>
    <dgm:cxn modelId="{9AA9B4F8-465F-4DB5-9072-947A5C0F3C29}" type="presOf" srcId="{BA1E187D-9648-48F0-8553-6BF47ACAB9EA}" destId="{AD2D4F16-AA9E-47FE-934A-B1A9EB153B4D}" srcOrd="1" destOrd="0" presId="urn:microsoft.com/office/officeart/2005/8/layout/vProcess5"/>
    <dgm:cxn modelId="{EC9FEEFE-C03F-4046-AB6F-DCDE185920E5}" type="presOf" srcId="{CE251EE8-7A41-48D5-B9FD-F4EFDBCCC160}" destId="{C1A00BDB-E1F3-47D1-952C-53398C569DDD}" srcOrd="0" destOrd="0" presId="urn:microsoft.com/office/officeart/2005/8/layout/vProcess5"/>
    <dgm:cxn modelId="{A64538CC-C859-470C-833F-E74D4CC5D5EC}" type="presParOf" srcId="{1CBC4D7D-C8D8-4014-AD05-B063210C8CDE}" destId="{9B2D30B1-7C5A-4A03-9E63-F36600EBF4EF}" srcOrd="0" destOrd="0" presId="urn:microsoft.com/office/officeart/2005/8/layout/vProcess5"/>
    <dgm:cxn modelId="{195EA4FE-FFDE-4147-A3E5-50BED0A4A92F}" type="presParOf" srcId="{1CBC4D7D-C8D8-4014-AD05-B063210C8CDE}" destId="{272A8BE9-B262-4BEB-BDCF-01B374294B09}" srcOrd="1" destOrd="0" presId="urn:microsoft.com/office/officeart/2005/8/layout/vProcess5"/>
    <dgm:cxn modelId="{2AD76BC4-2100-4445-99B3-0CA79416CA5A}" type="presParOf" srcId="{1CBC4D7D-C8D8-4014-AD05-B063210C8CDE}" destId="{F43F02EB-17F5-4283-9C07-B713EE247728}" srcOrd="2" destOrd="0" presId="urn:microsoft.com/office/officeart/2005/8/layout/vProcess5"/>
    <dgm:cxn modelId="{31C01B31-CB9E-4E3A-A7E2-91BBAE5F7D69}" type="presParOf" srcId="{1CBC4D7D-C8D8-4014-AD05-B063210C8CDE}" destId="{1FC532C3-DA1C-40E6-A78B-42D8B82BADF7}" srcOrd="3" destOrd="0" presId="urn:microsoft.com/office/officeart/2005/8/layout/vProcess5"/>
    <dgm:cxn modelId="{4B891256-E1EF-4EC8-AE35-B048C501C0C8}" type="presParOf" srcId="{1CBC4D7D-C8D8-4014-AD05-B063210C8CDE}" destId="{C1A00BDB-E1F3-47D1-952C-53398C569DDD}" srcOrd="4" destOrd="0" presId="urn:microsoft.com/office/officeart/2005/8/layout/vProcess5"/>
    <dgm:cxn modelId="{3981C506-6BE6-4207-9E32-AF8AF2E5891F}" type="presParOf" srcId="{1CBC4D7D-C8D8-4014-AD05-B063210C8CDE}" destId="{ED1B0764-AA9F-4E52-8302-00ACC5CFCE8B}" srcOrd="5" destOrd="0" presId="urn:microsoft.com/office/officeart/2005/8/layout/vProcess5"/>
    <dgm:cxn modelId="{12D894CF-097F-4531-A9B1-6D7E19545F43}" type="presParOf" srcId="{1CBC4D7D-C8D8-4014-AD05-B063210C8CDE}" destId="{AD2D4F16-AA9E-47FE-934A-B1A9EB153B4D}" srcOrd="6" destOrd="0" presId="urn:microsoft.com/office/officeart/2005/8/layout/vProcess5"/>
    <dgm:cxn modelId="{FC35C4A1-8792-4576-8C3C-42403D7CA25A}" type="presParOf" srcId="{1CBC4D7D-C8D8-4014-AD05-B063210C8CDE}" destId="{0B10CCDB-2A60-400B-A6B7-CCB1D31BED3B}" srcOrd="7" destOrd="0" presId="urn:microsoft.com/office/officeart/2005/8/layout/vProcess5"/>
    <dgm:cxn modelId="{83DD4EE6-3FB6-42D1-A367-BEB33B22B6A5}" type="presParOf" srcId="{1CBC4D7D-C8D8-4014-AD05-B063210C8CDE}" destId="{2224166F-ECCA-4269-918B-B7F40447CD2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D1EABD-EDCC-43C1-9D07-D14F08052D06}" type="doc">
      <dgm:prSet loTypeId="urn:microsoft.com/office/officeart/2005/8/layout/vProcess5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pl-PL"/>
        </a:p>
      </dgm:t>
    </dgm:pt>
    <dgm:pt modelId="{BA1E187D-9648-48F0-8553-6BF47ACAB9EA}">
      <dgm:prSet phldrT="[Tekst]"/>
      <dgm:spPr>
        <a:solidFill>
          <a:schemeClr val="accent5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b="1" dirty="0"/>
            <a:t>Student:</a:t>
          </a:r>
          <a:r>
            <a:rPr lang="pl-PL" dirty="0"/>
            <a:t> Odbieram porozumienie </a:t>
          </a:r>
          <a:br>
            <a:rPr lang="pl-PL" dirty="0"/>
          </a:br>
          <a:r>
            <a:rPr lang="pl-PL" dirty="0"/>
            <a:t>i zanoszę je do podpisu w podmiocie zewnętrznym. </a:t>
          </a:r>
        </a:p>
      </dgm:t>
    </dgm:pt>
    <dgm:pt modelId="{06F9585A-F1A1-476E-B3D2-4036E85FA411}" type="parTrans" cxnId="{096372D6-21DF-4F47-824D-1D38620FA4F3}">
      <dgm:prSet/>
      <dgm:spPr/>
      <dgm:t>
        <a:bodyPr/>
        <a:lstStyle/>
        <a:p>
          <a:endParaRPr lang="pl-PL"/>
        </a:p>
      </dgm:t>
    </dgm:pt>
    <dgm:pt modelId="{CE251EE8-7A41-48D5-B9FD-F4EFDBCCC160}" type="sibTrans" cxnId="{096372D6-21DF-4F47-824D-1D38620FA4F3}">
      <dgm:prSet/>
      <dgm:spPr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endParaRPr lang="pl-PL"/>
        </a:p>
      </dgm:t>
    </dgm:pt>
    <dgm:pt modelId="{FBFF0B48-9688-486D-A61E-D93AB8027EE8}">
      <dgm:prSet phldrT="[Tekst]"/>
      <dgm:spPr>
        <a:solidFill>
          <a:schemeClr val="accent5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b="1" dirty="0"/>
            <a:t>Student: </a:t>
          </a:r>
          <a:r>
            <a:rPr lang="pl-PL" dirty="0"/>
            <a:t>Wysyłam skan podpisanego porozumienia do Pełnomocnika przed rozpoczęciem praktyk.</a:t>
          </a:r>
        </a:p>
      </dgm:t>
    </dgm:pt>
    <dgm:pt modelId="{72F06E34-A220-42E6-A435-D73F03837A6B}" type="parTrans" cxnId="{88F32D6D-4A02-4DB1-AC8C-5B5605046322}">
      <dgm:prSet/>
      <dgm:spPr/>
      <dgm:t>
        <a:bodyPr/>
        <a:lstStyle/>
        <a:p>
          <a:endParaRPr lang="pl-PL"/>
        </a:p>
      </dgm:t>
    </dgm:pt>
    <dgm:pt modelId="{0F8D761D-FA54-4DA4-901E-5A54CFD38C54}" type="sibTrans" cxnId="{88F32D6D-4A02-4DB1-AC8C-5B5605046322}">
      <dgm:prSet/>
      <dgm:spPr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endParaRPr lang="pl-PL"/>
        </a:p>
      </dgm:t>
    </dgm:pt>
    <dgm:pt modelId="{69A68DB1-75AE-4F18-BC17-7DA80F4E4BA2}">
      <dgm:prSet phldrT="[Tekst]"/>
      <dgm:spPr>
        <a:solidFill>
          <a:schemeClr val="bg1">
            <a:lumMod val="75000"/>
          </a:schemeClr>
        </a:solidFill>
        <a:ln>
          <a:noFill/>
        </a:ln>
      </dgm:spPr>
      <dgm:t>
        <a:bodyPr/>
        <a:lstStyle/>
        <a:p>
          <a:r>
            <a:rPr lang="pl-PL" b="1" dirty="0"/>
            <a:t>Pełnomocnik:</a:t>
          </a:r>
          <a:r>
            <a:rPr lang="pl-PL" dirty="0"/>
            <a:t> – Na podstawie skanu zatwierdzam rozpoczęcie praktyk </a:t>
          </a:r>
          <a:br>
            <a:rPr lang="pl-PL" dirty="0"/>
          </a:br>
          <a:r>
            <a:rPr lang="pl-PL" dirty="0"/>
            <a:t>w systemie.</a:t>
          </a:r>
        </a:p>
      </dgm:t>
    </dgm:pt>
    <dgm:pt modelId="{F6AA2D07-14E5-4CC3-9FFC-A2A1062F59DA}" type="parTrans" cxnId="{FFF29929-99B2-475B-BF5A-06C222A97EF6}">
      <dgm:prSet/>
      <dgm:spPr/>
      <dgm:t>
        <a:bodyPr/>
        <a:lstStyle/>
        <a:p>
          <a:endParaRPr lang="pl-PL"/>
        </a:p>
      </dgm:t>
    </dgm:pt>
    <dgm:pt modelId="{5D4F05D1-4E43-4C58-9C3D-E551A0A7FEC7}" type="sibTrans" cxnId="{FFF29929-99B2-475B-BF5A-06C222A97EF6}">
      <dgm:prSet/>
      <dgm:spPr/>
      <dgm:t>
        <a:bodyPr/>
        <a:lstStyle/>
        <a:p>
          <a:endParaRPr lang="pl-PL"/>
        </a:p>
      </dgm:t>
    </dgm:pt>
    <dgm:pt modelId="{1CBC4D7D-C8D8-4014-AD05-B063210C8CDE}" type="pres">
      <dgm:prSet presAssocID="{3AD1EABD-EDCC-43C1-9D07-D14F08052D06}" presName="outerComposite" presStyleCnt="0">
        <dgm:presLayoutVars>
          <dgm:chMax val="5"/>
          <dgm:dir/>
          <dgm:resizeHandles val="exact"/>
        </dgm:presLayoutVars>
      </dgm:prSet>
      <dgm:spPr/>
    </dgm:pt>
    <dgm:pt modelId="{9B2D30B1-7C5A-4A03-9E63-F36600EBF4EF}" type="pres">
      <dgm:prSet presAssocID="{3AD1EABD-EDCC-43C1-9D07-D14F08052D06}" presName="dummyMaxCanvas" presStyleCnt="0">
        <dgm:presLayoutVars/>
      </dgm:prSet>
      <dgm:spPr/>
    </dgm:pt>
    <dgm:pt modelId="{272A8BE9-B262-4BEB-BDCF-01B374294B09}" type="pres">
      <dgm:prSet presAssocID="{3AD1EABD-EDCC-43C1-9D07-D14F08052D06}" presName="ThreeNodes_1" presStyleLbl="node1" presStyleIdx="0" presStyleCnt="3">
        <dgm:presLayoutVars>
          <dgm:bulletEnabled val="1"/>
        </dgm:presLayoutVars>
      </dgm:prSet>
      <dgm:spPr/>
    </dgm:pt>
    <dgm:pt modelId="{F43F02EB-17F5-4283-9C07-B713EE247728}" type="pres">
      <dgm:prSet presAssocID="{3AD1EABD-EDCC-43C1-9D07-D14F08052D06}" presName="ThreeNodes_2" presStyleLbl="node1" presStyleIdx="1" presStyleCnt="3">
        <dgm:presLayoutVars>
          <dgm:bulletEnabled val="1"/>
        </dgm:presLayoutVars>
      </dgm:prSet>
      <dgm:spPr/>
    </dgm:pt>
    <dgm:pt modelId="{1FC532C3-DA1C-40E6-A78B-42D8B82BADF7}" type="pres">
      <dgm:prSet presAssocID="{3AD1EABD-EDCC-43C1-9D07-D14F08052D06}" presName="ThreeNodes_3" presStyleLbl="node1" presStyleIdx="2" presStyleCnt="3">
        <dgm:presLayoutVars>
          <dgm:bulletEnabled val="1"/>
        </dgm:presLayoutVars>
      </dgm:prSet>
      <dgm:spPr/>
    </dgm:pt>
    <dgm:pt modelId="{C1A00BDB-E1F3-47D1-952C-53398C569DDD}" type="pres">
      <dgm:prSet presAssocID="{3AD1EABD-EDCC-43C1-9D07-D14F08052D06}" presName="ThreeConn_1-2" presStyleLbl="fgAccFollowNode1" presStyleIdx="0" presStyleCnt="2">
        <dgm:presLayoutVars>
          <dgm:bulletEnabled val="1"/>
        </dgm:presLayoutVars>
      </dgm:prSet>
      <dgm:spPr/>
    </dgm:pt>
    <dgm:pt modelId="{ED1B0764-AA9F-4E52-8302-00ACC5CFCE8B}" type="pres">
      <dgm:prSet presAssocID="{3AD1EABD-EDCC-43C1-9D07-D14F08052D06}" presName="ThreeConn_2-3" presStyleLbl="fgAccFollowNode1" presStyleIdx="1" presStyleCnt="2">
        <dgm:presLayoutVars>
          <dgm:bulletEnabled val="1"/>
        </dgm:presLayoutVars>
      </dgm:prSet>
      <dgm:spPr/>
    </dgm:pt>
    <dgm:pt modelId="{AD2D4F16-AA9E-47FE-934A-B1A9EB153B4D}" type="pres">
      <dgm:prSet presAssocID="{3AD1EABD-EDCC-43C1-9D07-D14F08052D06}" presName="ThreeNodes_1_text" presStyleLbl="node1" presStyleIdx="2" presStyleCnt="3">
        <dgm:presLayoutVars>
          <dgm:bulletEnabled val="1"/>
        </dgm:presLayoutVars>
      </dgm:prSet>
      <dgm:spPr/>
    </dgm:pt>
    <dgm:pt modelId="{0B10CCDB-2A60-400B-A6B7-CCB1D31BED3B}" type="pres">
      <dgm:prSet presAssocID="{3AD1EABD-EDCC-43C1-9D07-D14F08052D06}" presName="ThreeNodes_2_text" presStyleLbl="node1" presStyleIdx="2" presStyleCnt="3">
        <dgm:presLayoutVars>
          <dgm:bulletEnabled val="1"/>
        </dgm:presLayoutVars>
      </dgm:prSet>
      <dgm:spPr/>
    </dgm:pt>
    <dgm:pt modelId="{2224166F-ECCA-4269-918B-B7F40447CD28}" type="pres">
      <dgm:prSet presAssocID="{3AD1EABD-EDCC-43C1-9D07-D14F08052D06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F4F8F705-1713-49AC-927D-734946D42F4C}" type="presOf" srcId="{3AD1EABD-EDCC-43C1-9D07-D14F08052D06}" destId="{1CBC4D7D-C8D8-4014-AD05-B063210C8CDE}" srcOrd="0" destOrd="0" presId="urn:microsoft.com/office/officeart/2005/8/layout/vProcess5"/>
    <dgm:cxn modelId="{107C2D10-9F94-4EFB-BA5F-EF8E5248C8FA}" type="presOf" srcId="{FBFF0B48-9688-486D-A61E-D93AB8027EE8}" destId="{F43F02EB-17F5-4283-9C07-B713EE247728}" srcOrd="0" destOrd="0" presId="urn:microsoft.com/office/officeart/2005/8/layout/vProcess5"/>
    <dgm:cxn modelId="{7C911C19-456C-4F70-B41A-EB70166C6CFB}" type="presOf" srcId="{69A68DB1-75AE-4F18-BC17-7DA80F4E4BA2}" destId="{1FC532C3-DA1C-40E6-A78B-42D8B82BADF7}" srcOrd="0" destOrd="0" presId="urn:microsoft.com/office/officeart/2005/8/layout/vProcess5"/>
    <dgm:cxn modelId="{FFF29929-99B2-475B-BF5A-06C222A97EF6}" srcId="{3AD1EABD-EDCC-43C1-9D07-D14F08052D06}" destId="{69A68DB1-75AE-4F18-BC17-7DA80F4E4BA2}" srcOrd="2" destOrd="0" parTransId="{F6AA2D07-14E5-4CC3-9FFC-A2A1062F59DA}" sibTransId="{5D4F05D1-4E43-4C58-9C3D-E551A0A7FEC7}"/>
    <dgm:cxn modelId="{20D8592F-9755-4216-B2FF-A564254361AB}" type="presOf" srcId="{0F8D761D-FA54-4DA4-901E-5A54CFD38C54}" destId="{ED1B0764-AA9F-4E52-8302-00ACC5CFCE8B}" srcOrd="0" destOrd="0" presId="urn:microsoft.com/office/officeart/2005/8/layout/vProcess5"/>
    <dgm:cxn modelId="{1F54FE31-6264-4286-A185-813CD79D3DF2}" type="presOf" srcId="{69A68DB1-75AE-4F18-BC17-7DA80F4E4BA2}" destId="{2224166F-ECCA-4269-918B-B7F40447CD28}" srcOrd="1" destOrd="0" presId="urn:microsoft.com/office/officeart/2005/8/layout/vProcess5"/>
    <dgm:cxn modelId="{242A8C42-1C00-413B-BD21-E2C85A05DAE8}" type="presOf" srcId="{BA1E187D-9648-48F0-8553-6BF47ACAB9EA}" destId="{272A8BE9-B262-4BEB-BDCF-01B374294B09}" srcOrd="0" destOrd="0" presId="urn:microsoft.com/office/officeart/2005/8/layout/vProcess5"/>
    <dgm:cxn modelId="{88F32D6D-4A02-4DB1-AC8C-5B5605046322}" srcId="{3AD1EABD-EDCC-43C1-9D07-D14F08052D06}" destId="{FBFF0B48-9688-486D-A61E-D93AB8027EE8}" srcOrd="1" destOrd="0" parTransId="{72F06E34-A220-42E6-A435-D73F03837A6B}" sibTransId="{0F8D761D-FA54-4DA4-901E-5A54CFD38C54}"/>
    <dgm:cxn modelId="{E942F881-3409-493F-87F9-8CB4055BCB56}" type="presOf" srcId="{FBFF0B48-9688-486D-A61E-D93AB8027EE8}" destId="{0B10CCDB-2A60-400B-A6B7-CCB1D31BED3B}" srcOrd="1" destOrd="0" presId="urn:microsoft.com/office/officeart/2005/8/layout/vProcess5"/>
    <dgm:cxn modelId="{096372D6-21DF-4F47-824D-1D38620FA4F3}" srcId="{3AD1EABD-EDCC-43C1-9D07-D14F08052D06}" destId="{BA1E187D-9648-48F0-8553-6BF47ACAB9EA}" srcOrd="0" destOrd="0" parTransId="{06F9585A-F1A1-476E-B3D2-4036E85FA411}" sibTransId="{CE251EE8-7A41-48D5-B9FD-F4EFDBCCC160}"/>
    <dgm:cxn modelId="{9AA9B4F8-465F-4DB5-9072-947A5C0F3C29}" type="presOf" srcId="{BA1E187D-9648-48F0-8553-6BF47ACAB9EA}" destId="{AD2D4F16-AA9E-47FE-934A-B1A9EB153B4D}" srcOrd="1" destOrd="0" presId="urn:microsoft.com/office/officeart/2005/8/layout/vProcess5"/>
    <dgm:cxn modelId="{EC9FEEFE-C03F-4046-AB6F-DCDE185920E5}" type="presOf" srcId="{CE251EE8-7A41-48D5-B9FD-F4EFDBCCC160}" destId="{C1A00BDB-E1F3-47D1-952C-53398C569DDD}" srcOrd="0" destOrd="0" presId="urn:microsoft.com/office/officeart/2005/8/layout/vProcess5"/>
    <dgm:cxn modelId="{A64538CC-C859-470C-833F-E74D4CC5D5EC}" type="presParOf" srcId="{1CBC4D7D-C8D8-4014-AD05-B063210C8CDE}" destId="{9B2D30B1-7C5A-4A03-9E63-F36600EBF4EF}" srcOrd="0" destOrd="0" presId="urn:microsoft.com/office/officeart/2005/8/layout/vProcess5"/>
    <dgm:cxn modelId="{195EA4FE-FFDE-4147-A3E5-50BED0A4A92F}" type="presParOf" srcId="{1CBC4D7D-C8D8-4014-AD05-B063210C8CDE}" destId="{272A8BE9-B262-4BEB-BDCF-01B374294B09}" srcOrd="1" destOrd="0" presId="urn:microsoft.com/office/officeart/2005/8/layout/vProcess5"/>
    <dgm:cxn modelId="{2AD76BC4-2100-4445-99B3-0CA79416CA5A}" type="presParOf" srcId="{1CBC4D7D-C8D8-4014-AD05-B063210C8CDE}" destId="{F43F02EB-17F5-4283-9C07-B713EE247728}" srcOrd="2" destOrd="0" presId="urn:microsoft.com/office/officeart/2005/8/layout/vProcess5"/>
    <dgm:cxn modelId="{31C01B31-CB9E-4E3A-A7E2-91BBAE5F7D69}" type="presParOf" srcId="{1CBC4D7D-C8D8-4014-AD05-B063210C8CDE}" destId="{1FC532C3-DA1C-40E6-A78B-42D8B82BADF7}" srcOrd="3" destOrd="0" presId="urn:microsoft.com/office/officeart/2005/8/layout/vProcess5"/>
    <dgm:cxn modelId="{4B891256-E1EF-4EC8-AE35-B048C501C0C8}" type="presParOf" srcId="{1CBC4D7D-C8D8-4014-AD05-B063210C8CDE}" destId="{C1A00BDB-E1F3-47D1-952C-53398C569DDD}" srcOrd="4" destOrd="0" presId="urn:microsoft.com/office/officeart/2005/8/layout/vProcess5"/>
    <dgm:cxn modelId="{3981C506-6BE6-4207-9E32-AF8AF2E5891F}" type="presParOf" srcId="{1CBC4D7D-C8D8-4014-AD05-B063210C8CDE}" destId="{ED1B0764-AA9F-4E52-8302-00ACC5CFCE8B}" srcOrd="5" destOrd="0" presId="urn:microsoft.com/office/officeart/2005/8/layout/vProcess5"/>
    <dgm:cxn modelId="{12D894CF-097F-4531-A9B1-6D7E19545F43}" type="presParOf" srcId="{1CBC4D7D-C8D8-4014-AD05-B063210C8CDE}" destId="{AD2D4F16-AA9E-47FE-934A-B1A9EB153B4D}" srcOrd="6" destOrd="0" presId="urn:microsoft.com/office/officeart/2005/8/layout/vProcess5"/>
    <dgm:cxn modelId="{FC35C4A1-8792-4576-8C3C-42403D7CA25A}" type="presParOf" srcId="{1CBC4D7D-C8D8-4014-AD05-B063210C8CDE}" destId="{0B10CCDB-2A60-400B-A6B7-CCB1D31BED3B}" srcOrd="7" destOrd="0" presId="urn:microsoft.com/office/officeart/2005/8/layout/vProcess5"/>
    <dgm:cxn modelId="{83DD4EE6-3FB6-42D1-A367-BEB33B22B6A5}" type="presParOf" srcId="{1CBC4D7D-C8D8-4014-AD05-B063210C8CDE}" destId="{2224166F-ECCA-4269-918B-B7F40447CD2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D1EABD-EDCC-43C1-9D07-D14F08052D06}" type="doc">
      <dgm:prSet loTypeId="urn:microsoft.com/office/officeart/2005/8/layout/vProcess5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pl-PL"/>
        </a:p>
      </dgm:t>
    </dgm:pt>
    <dgm:pt modelId="{BA1E187D-9648-48F0-8553-6BF47ACAB9EA}">
      <dgm:prSet phldrT="[Tekst]" custT="1"/>
      <dgm:spPr>
        <a:solidFill>
          <a:schemeClr val="accent5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sz="2200" b="1" dirty="0"/>
            <a:t>Student: </a:t>
          </a:r>
          <a:r>
            <a:rPr lang="pl-PL" sz="2200" b="0" dirty="0"/>
            <a:t>Uczęszczam na praktyki.</a:t>
          </a:r>
          <a:endParaRPr lang="pl-PL" sz="2200" dirty="0"/>
        </a:p>
      </dgm:t>
    </dgm:pt>
    <dgm:pt modelId="{06F9585A-F1A1-476E-B3D2-4036E85FA411}" type="parTrans" cxnId="{096372D6-21DF-4F47-824D-1D38620FA4F3}">
      <dgm:prSet/>
      <dgm:spPr/>
      <dgm:t>
        <a:bodyPr/>
        <a:lstStyle/>
        <a:p>
          <a:endParaRPr lang="pl-PL"/>
        </a:p>
      </dgm:t>
    </dgm:pt>
    <dgm:pt modelId="{CE251EE8-7A41-48D5-B9FD-F4EFDBCCC160}" type="sibTrans" cxnId="{096372D6-21DF-4F47-824D-1D38620FA4F3}">
      <dgm:prSet/>
      <dgm:spPr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endParaRPr lang="pl-PL"/>
        </a:p>
      </dgm:t>
    </dgm:pt>
    <dgm:pt modelId="{FBFF0B48-9688-486D-A61E-D93AB8027EE8}">
      <dgm:prSet phldrT="[Tekst]" custT="1"/>
      <dgm:spPr>
        <a:solidFill>
          <a:schemeClr val="accent5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sz="2200" b="1" dirty="0"/>
            <a:t>Student: </a:t>
          </a:r>
          <a:r>
            <a:rPr lang="pl-PL" sz="2200" b="0" dirty="0"/>
            <a:t>Po zakończeniu praktyk piszę raport </a:t>
          </a:r>
          <a:br>
            <a:rPr lang="pl-PL" sz="2200" b="0" dirty="0"/>
          </a:br>
          <a:r>
            <a:rPr lang="pl-PL" sz="2200" b="0" dirty="0"/>
            <a:t>i proszę opiekuna/reprezentanta o  jego akceptację (podpis) oraz o wystawienie opinii</a:t>
          </a:r>
          <a:r>
            <a:rPr lang="pl-PL" sz="2200" dirty="0"/>
            <a:t>.</a:t>
          </a:r>
        </a:p>
        <a:p>
          <a:r>
            <a:rPr lang="pl-PL" sz="1200" dirty="0"/>
            <a:t>Wzory raportu i opinii są do pobrania w systemie.</a:t>
          </a:r>
          <a:endParaRPr lang="pl-PL" sz="2200" dirty="0"/>
        </a:p>
      </dgm:t>
    </dgm:pt>
    <dgm:pt modelId="{72F06E34-A220-42E6-A435-D73F03837A6B}" type="parTrans" cxnId="{88F32D6D-4A02-4DB1-AC8C-5B5605046322}">
      <dgm:prSet/>
      <dgm:spPr/>
      <dgm:t>
        <a:bodyPr/>
        <a:lstStyle/>
        <a:p>
          <a:endParaRPr lang="pl-PL"/>
        </a:p>
      </dgm:t>
    </dgm:pt>
    <dgm:pt modelId="{0F8D761D-FA54-4DA4-901E-5A54CFD38C54}" type="sibTrans" cxnId="{88F32D6D-4A02-4DB1-AC8C-5B5605046322}">
      <dgm:prSet/>
      <dgm:spPr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endParaRPr lang="pl-PL"/>
        </a:p>
      </dgm:t>
    </dgm:pt>
    <dgm:pt modelId="{69A68DB1-75AE-4F18-BC17-7DA80F4E4BA2}">
      <dgm:prSet phldrT="[Tekst]" custT="1"/>
      <dgm:spPr>
        <a:solidFill>
          <a:schemeClr val="accent5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sz="2200" b="1" dirty="0"/>
            <a:t>Student:</a:t>
          </a:r>
          <a:r>
            <a:rPr lang="pl-PL" sz="2200" dirty="0"/>
            <a:t> </a:t>
          </a:r>
          <a:r>
            <a:rPr lang="pl-PL" sz="2200" b="0" u="sng" dirty="0"/>
            <a:t>Raport, opinię i oryginał porozumienia</a:t>
          </a:r>
          <a:r>
            <a:rPr lang="pl-PL" sz="2200" dirty="0"/>
            <a:t> zostawiam na Wydziale dla Pełnomocnika. Jednocześnie informuję go o tym mailowo.</a:t>
          </a:r>
        </a:p>
      </dgm:t>
    </dgm:pt>
    <dgm:pt modelId="{F6AA2D07-14E5-4CC3-9FFC-A2A1062F59DA}" type="parTrans" cxnId="{FFF29929-99B2-475B-BF5A-06C222A97EF6}">
      <dgm:prSet/>
      <dgm:spPr/>
      <dgm:t>
        <a:bodyPr/>
        <a:lstStyle/>
        <a:p>
          <a:endParaRPr lang="pl-PL"/>
        </a:p>
      </dgm:t>
    </dgm:pt>
    <dgm:pt modelId="{5D4F05D1-4E43-4C58-9C3D-E551A0A7FEC7}" type="sibTrans" cxnId="{FFF29929-99B2-475B-BF5A-06C222A97EF6}">
      <dgm:prSet/>
      <dgm:spPr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endParaRPr lang="pl-PL"/>
        </a:p>
      </dgm:t>
    </dgm:pt>
    <dgm:pt modelId="{62FDB0BD-47D7-45E2-8479-8486651E8E2A}">
      <dgm:prSet custT="1"/>
      <dgm:spPr>
        <a:solidFill>
          <a:schemeClr val="bg1">
            <a:lumMod val="75000"/>
          </a:schemeClr>
        </a:solidFill>
        <a:ln>
          <a:noFill/>
        </a:ln>
      </dgm:spPr>
      <dgm:t>
        <a:bodyPr/>
        <a:lstStyle/>
        <a:p>
          <a:r>
            <a:rPr lang="pl-PL" sz="2200" b="1" dirty="0"/>
            <a:t>Pełnomocnik:</a:t>
          </a:r>
          <a:r>
            <a:rPr lang="pl-PL" sz="2200" dirty="0"/>
            <a:t> akceptuję praktyki i wystawiam Studentowi zaświadczenie, które trafia do Dziekanatu.</a:t>
          </a:r>
        </a:p>
      </dgm:t>
    </dgm:pt>
    <dgm:pt modelId="{CD7BB0E4-EF0A-4828-857F-E3C170FFF599}" type="parTrans" cxnId="{0C3C02DF-7ADE-481A-A139-18608AEE51DF}">
      <dgm:prSet/>
      <dgm:spPr/>
      <dgm:t>
        <a:bodyPr/>
        <a:lstStyle/>
        <a:p>
          <a:endParaRPr lang="pl-PL"/>
        </a:p>
      </dgm:t>
    </dgm:pt>
    <dgm:pt modelId="{6D612793-F0C1-4A8D-B1E0-A5550D4C8A38}" type="sibTrans" cxnId="{0C3C02DF-7ADE-481A-A139-18608AEE51DF}">
      <dgm:prSet/>
      <dgm:spPr/>
      <dgm:t>
        <a:bodyPr/>
        <a:lstStyle/>
        <a:p>
          <a:endParaRPr lang="pl-PL"/>
        </a:p>
      </dgm:t>
    </dgm:pt>
    <dgm:pt modelId="{1CBC4D7D-C8D8-4014-AD05-B063210C8CDE}" type="pres">
      <dgm:prSet presAssocID="{3AD1EABD-EDCC-43C1-9D07-D14F08052D06}" presName="outerComposite" presStyleCnt="0">
        <dgm:presLayoutVars>
          <dgm:chMax val="5"/>
          <dgm:dir/>
          <dgm:resizeHandles val="exact"/>
        </dgm:presLayoutVars>
      </dgm:prSet>
      <dgm:spPr/>
    </dgm:pt>
    <dgm:pt modelId="{9B2D30B1-7C5A-4A03-9E63-F36600EBF4EF}" type="pres">
      <dgm:prSet presAssocID="{3AD1EABD-EDCC-43C1-9D07-D14F08052D06}" presName="dummyMaxCanvas" presStyleCnt="0">
        <dgm:presLayoutVars/>
      </dgm:prSet>
      <dgm:spPr/>
    </dgm:pt>
    <dgm:pt modelId="{888B8260-4587-45C6-9DEC-8D371B912D9A}" type="pres">
      <dgm:prSet presAssocID="{3AD1EABD-EDCC-43C1-9D07-D14F08052D06}" presName="FourNodes_1" presStyleLbl="node1" presStyleIdx="0" presStyleCnt="4">
        <dgm:presLayoutVars>
          <dgm:bulletEnabled val="1"/>
        </dgm:presLayoutVars>
      </dgm:prSet>
      <dgm:spPr/>
    </dgm:pt>
    <dgm:pt modelId="{35528E47-D7E6-4795-B94A-94977F6D69F3}" type="pres">
      <dgm:prSet presAssocID="{3AD1EABD-EDCC-43C1-9D07-D14F08052D06}" presName="FourNodes_2" presStyleLbl="node1" presStyleIdx="1" presStyleCnt="4">
        <dgm:presLayoutVars>
          <dgm:bulletEnabled val="1"/>
        </dgm:presLayoutVars>
      </dgm:prSet>
      <dgm:spPr/>
    </dgm:pt>
    <dgm:pt modelId="{440C7CF5-3A8F-44B4-BCEF-8679C0B8F94D}" type="pres">
      <dgm:prSet presAssocID="{3AD1EABD-EDCC-43C1-9D07-D14F08052D06}" presName="FourNodes_3" presStyleLbl="node1" presStyleIdx="2" presStyleCnt="4">
        <dgm:presLayoutVars>
          <dgm:bulletEnabled val="1"/>
        </dgm:presLayoutVars>
      </dgm:prSet>
      <dgm:spPr/>
    </dgm:pt>
    <dgm:pt modelId="{A4FF406E-F12F-4529-9AA6-8C2570E9E8AC}" type="pres">
      <dgm:prSet presAssocID="{3AD1EABD-EDCC-43C1-9D07-D14F08052D06}" presName="FourNodes_4" presStyleLbl="node1" presStyleIdx="3" presStyleCnt="4">
        <dgm:presLayoutVars>
          <dgm:bulletEnabled val="1"/>
        </dgm:presLayoutVars>
      </dgm:prSet>
      <dgm:spPr/>
    </dgm:pt>
    <dgm:pt modelId="{83CCAFA6-6CBE-42A3-9FB8-F555F240AACF}" type="pres">
      <dgm:prSet presAssocID="{3AD1EABD-EDCC-43C1-9D07-D14F08052D06}" presName="FourConn_1-2" presStyleLbl="fgAccFollowNode1" presStyleIdx="0" presStyleCnt="3">
        <dgm:presLayoutVars>
          <dgm:bulletEnabled val="1"/>
        </dgm:presLayoutVars>
      </dgm:prSet>
      <dgm:spPr/>
    </dgm:pt>
    <dgm:pt modelId="{B9B55E59-3B5B-431B-BA4C-76D32E394BBF}" type="pres">
      <dgm:prSet presAssocID="{3AD1EABD-EDCC-43C1-9D07-D14F08052D06}" presName="FourConn_2-3" presStyleLbl="fgAccFollowNode1" presStyleIdx="1" presStyleCnt="3">
        <dgm:presLayoutVars>
          <dgm:bulletEnabled val="1"/>
        </dgm:presLayoutVars>
      </dgm:prSet>
      <dgm:spPr/>
    </dgm:pt>
    <dgm:pt modelId="{1791C889-8853-4902-AF1F-1807D4F1E1E8}" type="pres">
      <dgm:prSet presAssocID="{3AD1EABD-EDCC-43C1-9D07-D14F08052D06}" presName="FourConn_3-4" presStyleLbl="fgAccFollowNode1" presStyleIdx="2" presStyleCnt="3">
        <dgm:presLayoutVars>
          <dgm:bulletEnabled val="1"/>
        </dgm:presLayoutVars>
      </dgm:prSet>
      <dgm:spPr/>
    </dgm:pt>
    <dgm:pt modelId="{7FC88404-73BF-48BE-9ED2-D657B94BF3BB}" type="pres">
      <dgm:prSet presAssocID="{3AD1EABD-EDCC-43C1-9D07-D14F08052D06}" presName="FourNodes_1_text" presStyleLbl="node1" presStyleIdx="3" presStyleCnt="4">
        <dgm:presLayoutVars>
          <dgm:bulletEnabled val="1"/>
        </dgm:presLayoutVars>
      </dgm:prSet>
      <dgm:spPr/>
    </dgm:pt>
    <dgm:pt modelId="{19B0693A-AD36-41D8-8ACF-432E2F0BF349}" type="pres">
      <dgm:prSet presAssocID="{3AD1EABD-EDCC-43C1-9D07-D14F08052D06}" presName="FourNodes_2_text" presStyleLbl="node1" presStyleIdx="3" presStyleCnt="4">
        <dgm:presLayoutVars>
          <dgm:bulletEnabled val="1"/>
        </dgm:presLayoutVars>
      </dgm:prSet>
      <dgm:spPr/>
    </dgm:pt>
    <dgm:pt modelId="{19F14885-948E-429C-9317-F87B6841611A}" type="pres">
      <dgm:prSet presAssocID="{3AD1EABD-EDCC-43C1-9D07-D14F08052D06}" presName="FourNodes_3_text" presStyleLbl="node1" presStyleIdx="3" presStyleCnt="4">
        <dgm:presLayoutVars>
          <dgm:bulletEnabled val="1"/>
        </dgm:presLayoutVars>
      </dgm:prSet>
      <dgm:spPr/>
    </dgm:pt>
    <dgm:pt modelId="{421A336B-F210-43F1-B376-D3D2BF781E9E}" type="pres">
      <dgm:prSet presAssocID="{3AD1EABD-EDCC-43C1-9D07-D14F08052D06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F4F8F705-1713-49AC-927D-734946D42F4C}" type="presOf" srcId="{3AD1EABD-EDCC-43C1-9D07-D14F08052D06}" destId="{1CBC4D7D-C8D8-4014-AD05-B063210C8CDE}" srcOrd="0" destOrd="0" presId="urn:microsoft.com/office/officeart/2005/8/layout/vProcess5"/>
    <dgm:cxn modelId="{10C70407-FD26-4325-AD86-4291D68F9DA7}" type="presOf" srcId="{BA1E187D-9648-48F0-8553-6BF47ACAB9EA}" destId="{888B8260-4587-45C6-9DEC-8D371B912D9A}" srcOrd="0" destOrd="0" presId="urn:microsoft.com/office/officeart/2005/8/layout/vProcess5"/>
    <dgm:cxn modelId="{3FF7A10F-E604-4C25-B958-9E9632898AE4}" type="presOf" srcId="{CE251EE8-7A41-48D5-B9FD-F4EFDBCCC160}" destId="{83CCAFA6-6CBE-42A3-9FB8-F555F240AACF}" srcOrd="0" destOrd="0" presId="urn:microsoft.com/office/officeart/2005/8/layout/vProcess5"/>
    <dgm:cxn modelId="{4DC6C516-4D18-4A3A-BD78-7C5AA19E8AB7}" type="presOf" srcId="{0F8D761D-FA54-4DA4-901E-5A54CFD38C54}" destId="{B9B55E59-3B5B-431B-BA4C-76D32E394BBF}" srcOrd="0" destOrd="0" presId="urn:microsoft.com/office/officeart/2005/8/layout/vProcess5"/>
    <dgm:cxn modelId="{FFF29929-99B2-475B-BF5A-06C222A97EF6}" srcId="{3AD1EABD-EDCC-43C1-9D07-D14F08052D06}" destId="{69A68DB1-75AE-4F18-BC17-7DA80F4E4BA2}" srcOrd="2" destOrd="0" parTransId="{F6AA2D07-14E5-4CC3-9FFC-A2A1062F59DA}" sibTransId="{5D4F05D1-4E43-4C58-9C3D-E551A0A7FEC7}"/>
    <dgm:cxn modelId="{E5AE9D29-B900-49BE-B1E2-25FEB12A7440}" type="presOf" srcId="{FBFF0B48-9688-486D-A61E-D93AB8027EE8}" destId="{19B0693A-AD36-41D8-8ACF-432E2F0BF349}" srcOrd="1" destOrd="0" presId="urn:microsoft.com/office/officeart/2005/8/layout/vProcess5"/>
    <dgm:cxn modelId="{DEBF702F-24DA-430B-999E-D1E830560776}" type="presOf" srcId="{62FDB0BD-47D7-45E2-8479-8486651E8E2A}" destId="{A4FF406E-F12F-4529-9AA6-8C2570E9E8AC}" srcOrd="0" destOrd="0" presId="urn:microsoft.com/office/officeart/2005/8/layout/vProcess5"/>
    <dgm:cxn modelId="{09C73747-35B5-4556-BDE8-D14565592996}" type="presOf" srcId="{BA1E187D-9648-48F0-8553-6BF47ACAB9EA}" destId="{7FC88404-73BF-48BE-9ED2-D657B94BF3BB}" srcOrd="1" destOrd="0" presId="urn:microsoft.com/office/officeart/2005/8/layout/vProcess5"/>
    <dgm:cxn modelId="{2B585348-925E-462E-9CEC-119A8842CD60}" type="presOf" srcId="{62FDB0BD-47D7-45E2-8479-8486651E8E2A}" destId="{421A336B-F210-43F1-B376-D3D2BF781E9E}" srcOrd="1" destOrd="0" presId="urn:microsoft.com/office/officeart/2005/8/layout/vProcess5"/>
    <dgm:cxn modelId="{88F32D6D-4A02-4DB1-AC8C-5B5605046322}" srcId="{3AD1EABD-EDCC-43C1-9D07-D14F08052D06}" destId="{FBFF0B48-9688-486D-A61E-D93AB8027EE8}" srcOrd="1" destOrd="0" parTransId="{72F06E34-A220-42E6-A435-D73F03837A6B}" sibTransId="{0F8D761D-FA54-4DA4-901E-5A54CFD38C54}"/>
    <dgm:cxn modelId="{69AEEF7B-B2DE-4851-B834-0CE13F878972}" type="presOf" srcId="{69A68DB1-75AE-4F18-BC17-7DA80F4E4BA2}" destId="{440C7CF5-3A8F-44B4-BCEF-8679C0B8F94D}" srcOrd="0" destOrd="0" presId="urn:microsoft.com/office/officeart/2005/8/layout/vProcess5"/>
    <dgm:cxn modelId="{7AD60883-7E0D-4DE4-8867-20AE54C47BAF}" type="presOf" srcId="{FBFF0B48-9688-486D-A61E-D93AB8027EE8}" destId="{35528E47-D7E6-4795-B94A-94977F6D69F3}" srcOrd="0" destOrd="0" presId="urn:microsoft.com/office/officeart/2005/8/layout/vProcess5"/>
    <dgm:cxn modelId="{6E9C23AE-1372-474B-B90E-DEE3C70E7AC5}" type="presOf" srcId="{69A68DB1-75AE-4F18-BC17-7DA80F4E4BA2}" destId="{19F14885-948E-429C-9317-F87B6841611A}" srcOrd="1" destOrd="0" presId="urn:microsoft.com/office/officeart/2005/8/layout/vProcess5"/>
    <dgm:cxn modelId="{0092E1CE-F851-4E96-9C3F-3BAD5FADD9E8}" type="presOf" srcId="{5D4F05D1-4E43-4C58-9C3D-E551A0A7FEC7}" destId="{1791C889-8853-4902-AF1F-1807D4F1E1E8}" srcOrd="0" destOrd="0" presId="urn:microsoft.com/office/officeart/2005/8/layout/vProcess5"/>
    <dgm:cxn modelId="{096372D6-21DF-4F47-824D-1D38620FA4F3}" srcId="{3AD1EABD-EDCC-43C1-9D07-D14F08052D06}" destId="{BA1E187D-9648-48F0-8553-6BF47ACAB9EA}" srcOrd="0" destOrd="0" parTransId="{06F9585A-F1A1-476E-B3D2-4036E85FA411}" sibTransId="{CE251EE8-7A41-48D5-B9FD-F4EFDBCCC160}"/>
    <dgm:cxn modelId="{0C3C02DF-7ADE-481A-A139-18608AEE51DF}" srcId="{3AD1EABD-EDCC-43C1-9D07-D14F08052D06}" destId="{62FDB0BD-47D7-45E2-8479-8486651E8E2A}" srcOrd="3" destOrd="0" parTransId="{CD7BB0E4-EF0A-4828-857F-E3C170FFF599}" sibTransId="{6D612793-F0C1-4A8D-B1E0-A5550D4C8A38}"/>
    <dgm:cxn modelId="{A64538CC-C859-470C-833F-E74D4CC5D5EC}" type="presParOf" srcId="{1CBC4D7D-C8D8-4014-AD05-B063210C8CDE}" destId="{9B2D30B1-7C5A-4A03-9E63-F36600EBF4EF}" srcOrd="0" destOrd="0" presId="urn:microsoft.com/office/officeart/2005/8/layout/vProcess5"/>
    <dgm:cxn modelId="{BEAF86DE-4BB0-4370-A8C0-A8C551E2311D}" type="presParOf" srcId="{1CBC4D7D-C8D8-4014-AD05-B063210C8CDE}" destId="{888B8260-4587-45C6-9DEC-8D371B912D9A}" srcOrd="1" destOrd="0" presId="urn:microsoft.com/office/officeart/2005/8/layout/vProcess5"/>
    <dgm:cxn modelId="{9C5532DC-3CCB-4A0B-BA25-BC8C5124D970}" type="presParOf" srcId="{1CBC4D7D-C8D8-4014-AD05-B063210C8CDE}" destId="{35528E47-D7E6-4795-B94A-94977F6D69F3}" srcOrd="2" destOrd="0" presId="urn:microsoft.com/office/officeart/2005/8/layout/vProcess5"/>
    <dgm:cxn modelId="{FFBEC52C-5F80-4C1C-B272-070C4CA52D97}" type="presParOf" srcId="{1CBC4D7D-C8D8-4014-AD05-B063210C8CDE}" destId="{440C7CF5-3A8F-44B4-BCEF-8679C0B8F94D}" srcOrd="3" destOrd="0" presId="urn:microsoft.com/office/officeart/2005/8/layout/vProcess5"/>
    <dgm:cxn modelId="{4C6A0FCD-8CF6-491B-BE99-9EB5318B06A9}" type="presParOf" srcId="{1CBC4D7D-C8D8-4014-AD05-B063210C8CDE}" destId="{A4FF406E-F12F-4529-9AA6-8C2570E9E8AC}" srcOrd="4" destOrd="0" presId="urn:microsoft.com/office/officeart/2005/8/layout/vProcess5"/>
    <dgm:cxn modelId="{0BEB3C6A-71B4-43CD-BF51-E8C1F2894D85}" type="presParOf" srcId="{1CBC4D7D-C8D8-4014-AD05-B063210C8CDE}" destId="{83CCAFA6-6CBE-42A3-9FB8-F555F240AACF}" srcOrd="5" destOrd="0" presId="urn:microsoft.com/office/officeart/2005/8/layout/vProcess5"/>
    <dgm:cxn modelId="{C034927A-F0AA-4905-A81C-01DAE7CFAA27}" type="presParOf" srcId="{1CBC4D7D-C8D8-4014-AD05-B063210C8CDE}" destId="{B9B55E59-3B5B-431B-BA4C-76D32E394BBF}" srcOrd="6" destOrd="0" presId="urn:microsoft.com/office/officeart/2005/8/layout/vProcess5"/>
    <dgm:cxn modelId="{8840BEDF-739B-4545-9AE5-C6BE8D81DED2}" type="presParOf" srcId="{1CBC4D7D-C8D8-4014-AD05-B063210C8CDE}" destId="{1791C889-8853-4902-AF1F-1807D4F1E1E8}" srcOrd="7" destOrd="0" presId="urn:microsoft.com/office/officeart/2005/8/layout/vProcess5"/>
    <dgm:cxn modelId="{DAD54660-FEFD-4B40-B05B-5C8FEC4679E3}" type="presParOf" srcId="{1CBC4D7D-C8D8-4014-AD05-B063210C8CDE}" destId="{7FC88404-73BF-48BE-9ED2-D657B94BF3BB}" srcOrd="8" destOrd="0" presId="urn:microsoft.com/office/officeart/2005/8/layout/vProcess5"/>
    <dgm:cxn modelId="{69F09C3E-518D-47A1-9E0D-946A24466A44}" type="presParOf" srcId="{1CBC4D7D-C8D8-4014-AD05-B063210C8CDE}" destId="{19B0693A-AD36-41D8-8ACF-432E2F0BF349}" srcOrd="9" destOrd="0" presId="urn:microsoft.com/office/officeart/2005/8/layout/vProcess5"/>
    <dgm:cxn modelId="{39710231-5B9B-4499-A960-CD816878920D}" type="presParOf" srcId="{1CBC4D7D-C8D8-4014-AD05-B063210C8CDE}" destId="{19F14885-948E-429C-9317-F87B6841611A}" srcOrd="10" destOrd="0" presId="urn:microsoft.com/office/officeart/2005/8/layout/vProcess5"/>
    <dgm:cxn modelId="{1929B0D9-F15F-4F50-B89F-4C9957F41309}" type="presParOf" srcId="{1CBC4D7D-C8D8-4014-AD05-B063210C8CDE}" destId="{421A336B-F210-43F1-B376-D3D2BF781E9E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A175D8-289D-44E6-812A-A2398CCD3F6C}" type="doc">
      <dgm:prSet loTypeId="urn:microsoft.com/office/officeart/2005/8/layout/vProcess5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l-PL"/>
        </a:p>
      </dgm:t>
    </dgm:pt>
    <dgm:pt modelId="{BAA47AC4-6AE9-4BAB-AE2B-AB90255A080B}">
      <dgm:prSet custT="1"/>
      <dgm:spPr>
        <a:solidFill>
          <a:schemeClr val="accent5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sz="1600" dirty="0">
              <a:solidFill>
                <a:schemeClr val="tx1"/>
              </a:solidFill>
            </a:rPr>
            <a:t>Wypełniam pola w systemie i generuję podanie do Pani Dziekan dr inż. Agnieszki Siemion w (1 </a:t>
          </a:r>
          <a:r>
            <a:rPr lang="pl-PL" sz="1600" dirty="0" err="1">
              <a:solidFill>
                <a:schemeClr val="tx1"/>
              </a:solidFill>
            </a:rPr>
            <a:t>egz</a:t>
          </a:r>
          <a:r>
            <a:rPr lang="pl-PL" sz="1600" dirty="0">
              <a:solidFill>
                <a:schemeClr val="tx1"/>
              </a:solidFill>
            </a:rPr>
            <a:t>).</a:t>
          </a:r>
        </a:p>
      </dgm:t>
    </dgm:pt>
    <dgm:pt modelId="{E77C826B-2732-4FF2-BC75-76736DDB3EA2}" type="parTrans" cxnId="{77817CF9-BBEF-4788-A271-C91BADBAF1E9}">
      <dgm:prSet/>
      <dgm:spPr/>
      <dgm:t>
        <a:bodyPr/>
        <a:lstStyle/>
        <a:p>
          <a:endParaRPr lang="pl-PL"/>
        </a:p>
      </dgm:t>
    </dgm:pt>
    <dgm:pt modelId="{B37BEE36-1F94-4140-A157-8D02E6AB7FC8}" type="sibTrans" cxnId="{77817CF9-BBEF-4788-A271-C91BADBAF1E9}">
      <dgm:prSet/>
      <dgm:spPr>
        <a:noFill/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endParaRPr lang="pl-PL"/>
        </a:p>
      </dgm:t>
    </dgm:pt>
    <dgm:pt modelId="{9CAE471D-DD38-484D-8C04-1052B1ED7E12}">
      <dgm:prSet custT="1"/>
      <dgm:spPr>
        <a:solidFill>
          <a:schemeClr val="accent5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sz="1600" dirty="0">
              <a:solidFill>
                <a:schemeClr val="tx1"/>
              </a:solidFill>
            </a:rPr>
            <a:t>Do podania załączam kopię umowy o pracę z określonym zakresem obowiązków.</a:t>
          </a:r>
        </a:p>
      </dgm:t>
    </dgm:pt>
    <dgm:pt modelId="{58595757-531C-4A56-B9A8-8AD643BD4309}" type="parTrans" cxnId="{6BF92D79-C6DD-4210-8CF3-29486D2582CF}">
      <dgm:prSet/>
      <dgm:spPr/>
      <dgm:t>
        <a:bodyPr/>
        <a:lstStyle/>
        <a:p>
          <a:endParaRPr lang="pl-PL"/>
        </a:p>
      </dgm:t>
    </dgm:pt>
    <dgm:pt modelId="{06C82DA3-FE29-4313-8DF7-951A3C1D006A}" type="sibTrans" cxnId="{6BF92D79-C6DD-4210-8CF3-29486D2582CF}">
      <dgm:prSet/>
      <dgm:spPr>
        <a:noFill/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endParaRPr lang="pl-PL"/>
        </a:p>
      </dgm:t>
    </dgm:pt>
    <dgm:pt modelId="{88A59749-9B43-4F9B-9492-7C8365C01F50}">
      <dgm:prSet custT="1"/>
      <dgm:spPr>
        <a:solidFill>
          <a:schemeClr val="accent5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sz="1600" dirty="0">
              <a:solidFill>
                <a:schemeClr val="tx1"/>
              </a:solidFill>
            </a:rPr>
            <a:t>Zamiast umowy, do podania można dołączyć raport z zakresu pracy objętej praktykami oraz opinię opiekuna praktyk (np. przełożonego).</a:t>
          </a:r>
        </a:p>
      </dgm:t>
    </dgm:pt>
    <dgm:pt modelId="{AF19D56C-3EF6-4595-BE1B-3DA6F7FAB3BD}" type="parTrans" cxnId="{C432B171-A0D3-4D83-958B-97BC6261D5FC}">
      <dgm:prSet/>
      <dgm:spPr/>
      <dgm:t>
        <a:bodyPr/>
        <a:lstStyle/>
        <a:p>
          <a:endParaRPr lang="pl-PL"/>
        </a:p>
      </dgm:t>
    </dgm:pt>
    <dgm:pt modelId="{A94DAE16-070E-433D-892B-0A68AA79E935}" type="sibTrans" cxnId="{C432B171-A0D3-4D83-958B-97BC6261D5FC}">
      <dgm:prSet/>
      <dgm:spPr>
        <a:noFill/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endParaRPr lang="pl-PL"/>
        </a:p>
      </dgm:t>
    </dgm:pt>
    <dgm:pt modelId="{66908992-F65C-46EC-AD1B-7B9B7154B312}">
      <dgm:prSet custT="1"/>
      <dgm:spPr>
        <a:solidFill>
          <a:schemeClr val="accent5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sz="1400" dirty="0">
              <a:solidFill>
                <a:schemeClr val="tx1"/>
              </a:solidFill>
            </a:rPr>
            <a:t>Podanie z załącznikami przekazuję Pełnomocnikowi. Pełnomocnik rozpatruje podanie i przekazuje je wraz ze swoją rekomendacją do Pani Dziekan, która podejmuje decyzję w sprawie zaliczenia praktyk.</a:t>
          </a:r>
        </a:p>
      </dgm:t>
    </dgm:pt>
    <dgm:pt modelId="{B81BE826-00AD-492A-891B-A49CA3515222}" type="parTrans" cxnId="{F72CF86A-F537-4D8E-909C-F4F7D1EEEE6E}">
      <dgm:prSet/>
      <dgm:spPr/>
      <dgm:t>
        <a:bodyPr/>
        <a:lstStyle/>
        <a:p>
          <a:endParaRPr lang="pl-PL"/>
        </a:p>
      </dgm:t>
    </dgm:pt>
    <dgm:pt modelId="{96A6AE6E-D147-484E-877F-EF29EEB5CB65}" type="sibTrans" cxnId="{F72CF86A-F537-4D8E-909C-F4F7D1EEEE6E}">
      <dgm:prSet/>
      <dgm:spPr>
        <a:noFill/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endParaRPr lang="pl-PL"/>
        </a:p>
      </dgm:t>
    </dgm:pt>
    <dgm:pt modelId="{B763F751-9615-4FC1-87F8-F03A3FEE79B5}">
      <dgm:prSet custT="1"/>
      <dgm:spPr>
        <a:solidFill>
          <a:schemeClr val="accent5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sz="1600" dirty="0">
              <a:solidFill>
                <a:schemeClr val="tx1"/>
              </a:solidFill>
            </a:rPr>
            <a:t>Jeśli podanie zostanie rozpatrzone pozytywnie, Pełnomocnik zalicza praktyki i wystawia zaświadczenie.</a:t>
          </a:r>
        </a:p>
      </dgm:t>
    </dgm:pt>
    <dgm:pt modelId="{B6FFC75A-8275-4A29-B7DB-7CD7A75CCA4E}" type="parTrans" cxnId="{1811D5F2-5F05-4500-A3CE-B7326027CCF6}">
      <dgm:prSet/>
      <dgm:spPr/>
      <dgm:t>
        <a:bodyPr/>
        <a:lstStyle/>
        <a:p>
          <a:endParaRPr lang="pl-PL"/>
        </a:p>
      </dgm:t>
    </dgm:pt>
    <dgm:pt modelId="{2548CCEE-6A4C-4A98-A1EE-F93F7266F5AB}" type="sibTrans" cxnId="{1811D5F2-5F05-4500-A3CE-B7326027CCF6}">
      <dgm:prSet/>
      <dgm:spPr/>
      <dgm:t>
        <a:bodyPr/>
        <a:lstStyle/>
        <a:p>
          <a:endParaRPr lang="pl-PL"/>
        </a:p>
      </dgm:t>
    </dgm:pt>
    <dgm:pt modelId="{B9CDAC52-E41F-4BD7-8CBD-EA3D937EAFF1}" type="pres">
      <dgm:prSet presAssocID="{B3A175D8-289D-44E6-812A-A2398CCD3F6C}" presName="outerComposite" presStyleCnt="0">
        <dgm:presLayoutVars>
          <dgm:chMax val="5"/>
          <dgm:dir/>
          <dgm:resizeHandles val="exact"/>
        </dgm:presLayoutVars>
      </dgm:prSet>
      <dgm:spPr/>
    </dgm:pt>
    <dgm:pt modelId="{0095553E-920F-448C-AD4A-B31471BAA8C0}" type="pres">
      <dgm:prSet presAssocID="{B3A175D8-289D-44E6-812A-A2398CCD3F6C}" presName="dummyMaxCanvas" presStyleCnt="0">
        <dgm:presLayoutVars/>
      </dgm:prSet>
      <dgm:spPr/>
    </dgm:pt>
    <dgm:pt modelId="{0F370344-C183-49AA-A079-22FC1D158763}" type="pres">
      <dgm:prSet presAssocID="{B3A175D8-289D-44E6-812A-A2398CCD3F6C}" presName="FiveNodes_1" presStyleLbl="node1" presStyleIdx="0" presStyleCnt="5" custScaleX="98861">
        <dgm:presLayoutVars>
          <dgm:bulletEnabled val="1"/>
        </dgm:presLayoutVars>
      </dgm:prSet>
      <dgm:spPr/>
    </dgm:pt>
    <dgm:pt modelId="{6170B62A-F25B-4517-8959-91985D7E118F}" type="pres">
      <dgm:prSet presAssocID="{B3A175D8-289D-44E6-812A-A2398CCD3F6C}" presName="FiveNodes_2" presStyleLbl="node1" presStyleIdx="1" presStyleCnt="5" custScaleX="96892">
        <dgm:presLayoutVars>
          <dgm:bulletEnabled val="1"/>
        </dgm:presLayoutVars>
      </dgm:prSet>
      <dgm:spPr/>
    </dgm:pt>
    <dgm:pt modelId="{C9A4F18E-2FCC-42E3-B9FB-2D917AA54BA2}" type="pres">
      <dgm:prSet presAssocID="{B3A175D8-289D-44E6-812A-A2398CCD3F6C}" presName="FiveNodes_3" presStyleLbl="node1" presStyleIdx="2" presStyleCnt="5" custScaleX="97087">
        <dgm:presLayoutVars>
          <dgm:bulletEnabled val="1"/>
        </dgm:presLayoutVars>
      </dgm:prSet>
      <dgm:spPr/>
    </dgm:pt>
    <dgm:pt modelId="{A5E8594F-19BD-45F1-BC22-940ED27FCBD9}" type="pres">
      <dgm:prSet presAssocID="{B3A175D8-289D-44E6-812A-A2398CCD3F6C}" presName="FiveNodes_4" presStyleLbl="node1" presStyleIdx="3" presStyleCnt="5" custScaleX="99727" custLinFactNeighborY="6748">
        <dgm:presLayoutVars>
          <dgm:bulletEnabled val="1"/>
        </dgm:presLayoutVars>
      </dgm:prSet>
      <dgm:spPr/>
    </dgm:pt>
    <dgm:pt modelId="{37ABB612-B0EB-4660-A85E-16E98844B18F}" type="pres">
      <dgm:prSet presAssocID="{B3A175D8-289D-44E6-812A-A2398CCD3F6C}" presName="FiveNodes_5" presStyleLbl="node1" presStyleIdx="4" presStyleCnt="5" custLinFactNeighborY="3374">
        <dgm:presLayoutVars>
          <dgm:bulletEnabled val="1"/>
        </dgm:presLayoutVars>
      </dgm:prSet>
      <dgm:spPr/>
    </dgm:pt>
    <dgm:pt modelId="{8229DD34-597A-43FB-AF23-76AE20FE9D3F}" type="pres">
      <dgm:prSet presAssocID="{B3A175D8-289D-44E6-812A-A2398CCD3F6C}" presName="FiveConn_1-2" presStyleLbl="fgAccFollowNode1" presStyleIdx="0" presStyleCnt="4" custLinFactNeighborY="10383">
        <dgm:presLayoutVars>
          <dgm:bulletEnabled val="1"/>
        </dgm:presLayoutVars>
      </dgm:prSet>
      <dgm:spPr/>
    </dgm:pt>
    <dgm:pt modelId="{F2504927-7F19-42CF-A333-C8095E50AB33}" type="pres">
      <dgm:prSet presAssocID="{B3A175D8-289D-44E6-812A-A2398CCD3F6C}" presName="FiveConn_2-3" presStyleLbl="fgAccFollowNode1" presStyleIdx="1" presStyleCnt="4" custLinFactNeighborY="10383">
        <dgm:presLayoutVars>
          <dgm:bulletEnabled val="1"/>
        </dgm:presLayoutVars>
      </dgm:prSet>
      <dgm:spPr/>
    </dgm:pt>
    <dgm:pt modelId="{94046EF5-56BE-4B4C-AA6D-9A6767AD6BC6}" type="pres">
      <dgm:prSet presAssocID="{B3A175D8-289D-44E6-812A-A2398CCD3F6C}" presName="FiveConn_3-4" presStyleLbl="fgAccFollowNode1" presStyleIdx="2" presStyleCnt="4" custLinFactNeighborY="10383">
        <dgm:presLayoutVars>
          <dgm:bulletEnabled val="1"/>
        </dgm:presLayoutVars>
      </dgm:prSet>
      <dgm:spPr/>
    </dgm:pt>
    <dgm:pt modelId="{EC77526F-8A2C-4438-AA65-612A61D03356}" type="pres">
      <dgm:prSet presAssocID="{B3A175D8-289D-44E6-812A-A2398CCD3F6C}" presName="FiveConn_4-5" presStyleLbl="fgAccFollowNode1" presStyleIdx="3" presStyleCnt="4" custLinFactNeighborY="10383">
        <dgm:presLayoutVars>
          <dgm:bulletEnabled val="1"/>
        </dgm:presLayoutVars>
      </dgm:prSet>
      <dgm:spPr/>
    </dgm:pt>
    <dgm:pt modelId="{7A550B16-F725-4980-A7E5-136661CFD20F}" type="pres">
      <dgm:prSet presAssocID="{B3A175D8-289D-44E6-812A-A2398CCD3F6C}" presName="FiveNodes_1_text" presStyleLbl="node1" presStyleIdx="4" presStyleCnt="5">
        <dgm:presLayoutVars>
          <dgm:bulletEnabled val="1"/>
        </dgm:presLayoutVars>
      </dgm:prSet>
      <dgm:spPr/>
    </dgm:pt>
    <dgm:pt modelId="{6035E12B-BDB4-4B43-A6E4-BAF11AAD85CF}" type="pres">
      <dgm:prSet presAssocID="{B3A175D8-289D-44E6-812A-A2398CCD3F6C}" presName="FiveNodes_2_text" presStyleLbl="node1" presStyleIdx="4" presStyleCnt="5">
        <dgm:presLayoutVars>
          <dgm:bulletEnabled val="1"/>
        </dgm:presLayoutVars>
      </dgm:prSet>
      <dgm:spPr/>
    </dgm:pt>
    <dgm:pt modelId="{45997338-F874-4B16-8392-58B48C2D7271}" type="pres">
      <dgm:prSet presAssocID="{B3A175D8-289D-44E6-812A-A2398CCD3F6C}" presName="FiveNodes_3_text" presStyleLbl="node1" presStyleIdx="4" presStyleCnt="5">
        <dgm:presLayoutVars>
          <dgm:bulletEnabled val="1"/>
        </dgm:presLayoutVars>
      </dgm:prSet>
      <dgm:spPr/>
    </dgm:pt>
    <dgm:pt modelId="{014C7000-C214-4805-BC8E-ED12E26060BD}" type="pres">
      <dgm:prSet presAssocID="{B3A175D8-289D-44E6-812A-A2398CCD3F6C}" presName="FiveNodes_4_text" presStyleLbl="node1" presStyleIdx="4" presStyleCnt="5">
        <dgm:presLayoutVars>
          <dgm:bulletEnabled val="1"/>
        </dgm:presLayoutVars>
      </dgm:prSet>
      <dgm:spPr/>
    </dgm:pt>
    <dgm:pt modelId="{2866A5BC-CCAD-4175-B14A-2DAB77D7C8A2}" type="pres">
      <dgm:prSet presAssocID="{B3A175D8-289D-44E6-812A-A2398CCD3F6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3A1C000F-6CDA-4E81-A0A8-33718A3FF538}" type="presOf" srcId="{06C82DA3-FE29-4313-8DF7-951A3C1D006A}" destId="{F2504927-7F19-42CF-A333-C8095E50AB33}" srcOrd="0" destOrd="0" presId="urn:microsoft.com/office/officeart/2005/8/layout/vProcess5"/>
    <dgm:cxn modelId="{F72CF86A-F537-4D8E-909C-F4F7D1EEEE6E}" srcId="{B3A175D8-289D-44E6-812A-A2398CCD3F6C}" destId="{66908992-F65C-46EC-AD1B-7B9B7154B312}" srcOrd="3" destOrd="0" parTransId="{B81BE826-00AD-492A-891B-A49CA3515222}" sibTransId="{96A6AE6E-D147-484E-877F-EF29EEB5CB65}"/>
    <dgm:cxn modelId="{8A6BD36F-F36F-48DC-B027-BECDA4CBFB83}" type="presOf" srcId="{BAA47AC4-6AE9-4BAB-AE2B-AB90255A080B}" destId="{7A550B16-F725-4980-A7E5-136661CFD20F}" srcOrd="1" destOrd="0" presId="urn:microsoft.com/office/officeart/2005/8/layout/vProcess5"/>
    <dgm:cxn modelId="{C432B171-A0D3-4D83-958B-97BC6261D5FC}" srcId="{B3A175D8-289D-44E6-812A-A2398CCD3F6C}" destId="{88A59749-9B43-4F9B-9492-7C8365C01F50}" srcOrd="2" destOrd="0" parTransId="{AF19D56C-3EF6-4595-BE1B-3DA6F7FAB3BD}" sibTransId="{A94DAE16-070E-433D-892B-0A68AA79E935}"/>
    <dgm:cxn modelId="{6BF92D79-C6DD-4210-8CF3-29486D2582CF}" srcId="{B3A175D8-289D-44E6-812A-A2398CCD3F6C}" destId="{9CAE471D-DD38-484D-8C04-1052B1ED7E12}" srcOrd="1" destOrd="0" parTransId="{58595757-531C-4A56-B9A8-8AD643BD4309}" sibTransId="{06C82DA3-FE29-4313-8DF7-951A3C1D006A}"/>
    <dgm:cxn modelId="{704CA583-F5DE-46A1-A9F3-AB0D78692B46}" type="presOf" srcId="{B3A175D8-289D-44E6-812A-A2398CCD3F6C}" destId="{B9CDAC52-E41F-4BD7-8CBD-EA3D937EAFF1}" srcOrd="0" destOrd="0" presId="urn:microsoft.com/office/officeart/2005/8/layout/vProcess5"/>
    <dgm:cxn modelId="{A578D095-C2DB-4089-82B2-BDA3C85B1FC1}" type="presOf" srcId="{88A59749-9B43-4F9B-9492-7C8365C01F50}" destId="{C9A4F18E-2FCC-42E3-B9FB-2D917AA54BA2}" srcOrd="0" destOrd="0" presId="urn:microsoft.com/office/officeart/2005/8/layout/vProcess5"/>
    <dgm:cxn modelId="{21FE539A-2DFD-4589-B2DF-E2EC675296D7}" type="presOf" srcId="{B763F751-9615-4FC1-87F8-F03A3FEE79B5}" destId="{37ABB612-B0EB-4660-A85E-16E98844B18F}" srcOrd="0" destOrd="0" presId="urn:microsoft.com/office/officeart/2005/8/layout/vProcess5"/>
    <dgm:cxn modelId="{278986A9-B697-4F8D-AF0B-F42B185255C3}" type="presOf" srcId="{BAA47AC4-6AE9-4BAB-AE2B-AB90255A080B}" destId="{0F370344-C183-49AA-A079-22FC1D158763}" srcOrd="0" destOrd="0" presId="urn:microsoft.com/office/officeart/2005/8/layout/vProcess5"/>
    <dgm:cxn modelId="{A86EFCC5-899D-4578-BE53-697CFBEA67DF}" type="presOf" srcId="{96A6AE6E-D147-484E-877F-EF29EEB5CB65}" destId="{EC77526F-8A2C-4438-AA65-612A61D03356}" srcOrd="0" destOrd="0" presId="urn:microsoft.com/office/officeart/2005/8/layout/vProcess5"/>
    <dgm:cxn modelId="{D517E0C8-3864-4222-A0E8-D3FC81DCDE24}" type="presOf" srcId="{A94DAE16-070E-433D-892B-0A68AA79E935}" destId="{94046EF5-56BE-4B4C-AA6D-9A6767AD6BC6}" srcOrd="0" destOrd="0" presId="urn:microsoft.com/office/officeart/2005/8/layout/vProcess5"/>
    <dgm:cxn modelId="{2DF59FCF-58B5-489D-8B12-6EE31287D91A}" type="presOf" srcId="{B763F751-9615-4FC1-87F8-F03A3FEE79B5}" destId="{2866A5BC-CCAD-4175-B14A-2DAB77D7C8A2}" srcOrd="1" destOrd="0" presId="urn:microsoft.com/office/officeart/2005/8/layout/vProcess5"/>
    <dgm:cxn modelId="{A108B6DD-8A54-49D4-B131-53DE6566394E}" type="presOf" srcId="{9CAE471D-DD38-484D-8C04-1052B1ED7E12}" destId="{6035E12B-BDB4-4B43-A6E4-BAF11AAD85CF}" srcOrd="1" destOrd="0" presId="urn:microsoft.com/office/officeart/2005/8/layout/vProcess5"/>
    <dgm:cxn modelId="{29192EE2-CFED-4FD5-B681-EE5BE6F46BAF}" type="presOf" srcId="{88A59749-9B43-4F9B-9492-7C8365C01F50}" destId="{45997338-F874-4B16-8392-58B48C2D7271}" srcOrd="1" destOrd="0" presId="urn:microsoft.com/office/officeart/2005/8/layout/vProcess5"/>
    <dgm:cxn modelId="{3C879EEC-41E3-4265-A076-6A3A15055253}" type="presOf" srcId="{9CAE471D-DD38-484D-8C04-1052B1ED7E12}" destId="{6170B62A-F25B-4517-8959-91985D7E118F}" srcOrd="0" destOrd="0" presId="urn:microsoft.com/office/officeart/2005/8/layout/vProcess5"/>
    <dgm:cxn modelId="{CF4C41ED-A6F7-4F7A-AD96-1DF903A35B36}" type="presOf" srcId="{66908992-F65C-46EC-AD1B-7B9B7154B312}" destId="{A5E8594F-19BD-45F1-BC22-940ED27FCBD9}" srcOrd="0" destOrd="0" presId="urn:microsoft.com/office/officeart/2005/8/layout/vProcess5"/>
    <dgm:cxn modelId="{6C786BED-B38B-4924-B00F-30BEFC490488}" type="presOf" srcId="{66908992-F65C-46EC-AD1B-7B9B7154B312}" destId="{014C7000-C214-4805-BC8E-ED12E26060BD}" srcOrd="1" destOrd="0" presId="urn:microsoft.com/office/officeart/2005/8/layout/vProcess5"/>
    <dgm:cxn modelId="{F358AEEE-79B7-4D5E-B943-7242E3AD8A07}" type="presOf" srcId="{B37BEE36-1F94-4140-A157-8D02E6AB7FC8}" destId="{8229DD34-597A-43FB-AF23-76AE20FE9D3F}" srcOrd="0" destOrd="0" presId="urn:microsoft.com/office/officeart/2005/8/layout/vProcess5"/>
    <dgm:cxn modelId="{1811D5F2-5F05-4500-A3CE-B7326027CCF6}" srcId="{B3A175D8-289D-44E6-812A-A2398CCD3F6C}" destId="{B763F751-9615-4FC1-87F8-F03A3FEE79B5}" srcOrd="4" destOrd="0" parTransId="{B6FFC75A-8275-4A29-B7DB-7CD7A75CCA4E}" sibTransId="{2548CCEE-6A4C-4A98-A1EE-F93F7266F5AB}"/>
    <dgm:cxn modelId="{77817CF9-BBEF-4788-A271-C91BADBAF1E9}" srcId="{B3A175D8-289D-44E6-812A-A2398CCD3F6C}" destId="{BAA47AC4-6AE9-4BAB-AE2B-AB90255A080B}" srcOrd="0" destOrd="0" parTransId="{E77C826B-2732-4FF2-BC75-76736DDB3EA2}" sibTransId="{B37BEE36-1F94-4140-A157-8D02E6AB7FC8}"/>
    <dgm:cxn modelId="{5587F48E-3948-4005-A7E7-6D0066D5BCC9}" type="presParOf" srcId="{B9CDAC52-E41F-4BD7-8CBD-EA3D937EAFF1}" destId="{0095553E-920F-448C-AD4A-B31471BAA8C0}" srcOrd="0" destOrd="0" presId="urn:microsoft.com/office/officeart/2005/8/layout/vProcess5"/>
    <dgm:cxn modelId="{2E3C16A1-6EA2-41CE-93B3-2913A5ED2CE9}" type="presParOf" srcId="{B9CDAC52-E41F-4BD7-8CBD-EA3D937EAFF1}" destId="{0F370344-C183-49AA-A079-22FC1D158763}" srcOrd="1" destOrd="0" presId="urn:microsoft.com/office/officeart/2005/8/layout/vProcess5"/>
    <dgm:cxn modelId="{C9CF29B2-8581-4BC4-99A7-6A0CBFA8F976}" type="presParOf" srcId="{B9CDAC52-E41F-4BD7-8CBD-EA3D937EAFF1}" destId="{6170B62A-F25B-4517-8959-91985D7E118F}" srcOrd="2" destOrd="0" presId="urn:microsoft.com/office/officeart/2005/8/layout/vProcess5"/>
    <dgm:cxn modelId="{82CE4A2F-2314-4B4C-9FCE-1A90D1444103}" type="presParOf" srcId="{B9CDAC52-E41F-4BD7-8CBD-EA3D937EAFF1}" destId="{C9A4F18E-2FCC-42E3-B9FB-2D917AA54BA2}" srcOrd="3" destOrd="0" presId="urn:microsoft.com/office/officeart/2005/8/layout/vProcess5"/>
    <dgm:cxn modelId="{AEE4C0D4-F2C2-4D32-AEF3-42A7E3188FFC}" type="presParOf" srcId="{B9CDAC52-E41F-4BD7-8CBD-EA3D937EAFF1}" destId="{A5E8594F-19BD-45F1-BC22-940ED27FCBD9}" srcOrd="4" destOrd="0" presId="urn:microsoft.com/office/officeart/2005/8/layout/vProcess5"/>
    <dgm:cxn modelId="{BB91901E-D4D0-4708-AB4C-400B4FB2E8BD}" type="presParOf" srcId="{B9CDAC52-E41F-4BD7-8CBD-EA3D937EAFF1}" destId="{37ABB612-B0EB-4660-A85E-16E98844B18F}" srcOrd="5" destOrd="0" presId="urn:microsoft.com/office/officeart/2005/8/layout/vProcess5"/>
    <dgm:cxn modelId="{D60A741C-E44D-48E2-B2D6-552B4BF7C143}" type="presParOf" srcId="{B9CDAC52-E41F-4BD7-8CBD-EA3D937EAFF1}" destId="{8229DD34-597A-43FB-AF23-76AE20FE9D3F}" srcOrd="6" destOrd="0" presId="urn:microsoft.com/office/officeart/2005/8/layout/vProcess5"/>
    <dgm:cxn modelId="{01D81FE0-B4D6-4DCC-BEAE-2C6E9445BF12}" type="presParOf" srcId="{B9CDAC52-E41F-4BD7-8CBD-EA3D937EAFF1}" destId="{F2504927-7F19-42CF-A333-C8095E50AB33}" srcOrd="7" destOrd="0" presId="urn:microsoft.com/office/officeart/2005/8/layout/vProcess5"/>
    <dgm:cxn modelId="{EE2A3AF6-471F-4581-9953-23E1A3FB2347}" type="presParOf" srcId="{B9CDAC52-E41F-4BD7-8CBD-EA3D937EAFF1}" destId="{94046EF5-56BE-4B4C-AA6D-9A6767AD6BC6}" srcOrd="8" destOrd="0" presId="urn:microsoft.com/office/officeart/2005/8/layout/vProcess5"/>
    <dgm:cxn modelId="{2C3F1612-ED01-43E2-9D78-5BD06CBE868C}" type="presParOf" srcId="{B9CDAC52-E41F-4BD7-8CBD-EA3D937EAFF1}" destId="{EC77526F-8A2C-4438-AA65-612A61D03356}" srcOrd="9" destOrd="0" presId="urn:microsoft.com/office/officeart/2005/8/layout/vProcess5"/>
    <dgm:cxn modelId="{EE5CD70D-908E-4773-839B-0C173C2DB4A9}" type="presParOf" srcId="{B9CDAC52-E41F-4BD7-8CBD-EA3D937EAFF1}" destId="{7A550B16-F725-4980-A7E5-136661CFD20F}" srcOrd="10" destOrd="0" presId="urn:microsoft.com/office/officeart/2005/8/layout/vProcess5"/>
    <dgm:cxn modelId="{1AE09C57-B19B-4492-9663-9B4CB3BF828A}" type="presParOf" srcId="{B9CDAC52-E41F-4BD7-8CBD-EA3D937EAFF1}" destId="{6035E12B-BDB4-4B43-A6E4-BAF11AAD85CF}" srcOrd="11" destOrd="0" presId="urn:microsoft.com/office/officeart/2005/8/layout/vProcess5"/>
    <dgm:cxn modelId="{66E3B51A-0A67-4E5B-AD40-28A416C51353}" type="presParOf" srcId="{B9CDAC52-E41F-4BD7-8CBD-EA3D937EAFF1}" destId="{45997338-F874-4B16-8392-58B48C2D7271}" srcOrd="12" destOrd="0" presId="urn:microsoft.com/office/officeart/2005/8/layout/vProcess5"/>
    <dgm:cxn modelId="{5504A23A-F296-4B69-ACCB-3A892848A1D3}" type="presParOf" srcId="{B9CDAC52-E41F-4BD7-8CBD-EA3D937EAFF1}" destId="{014C7000-C214-4805-BC8E-ED12E26060BD}" srcOrd="13" destOrd="0" presId="urn:microsoft.com/office/officeart/2005/8/layout/vProcess5"/>
    <dgm:cxn modelId="{6FFCA794-09F9-4834-BF9C-915C44432C03}" type="presParOf" srcId="{B9CDAC52-E41F-4BD7-8CBD-EA3D937EAFF1}" destId="{2866A5BC-CCAD-4175-B14A-2DAB77D7C8A2}" srcOrd="14" destOrd="0" presId="urn:microsoft.com/office/officeart/2005/8/layout/vProcess5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3A175D8-289D-44E6-812A-A2398CCD3F6C}" type="doc">
      <dgm:prSet loTypeId="urn:microsoft.com/office/officeart/2005/8/layout/vProcess5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l-PL"/>
        </a:p>
      </dgm:t>
    </dgm:pt>
    <dgm:pt modelId="{BAA47AC4-6AE9-4BAB-AE2B-AB90255A080B}">
      <dgm:prSet custT="1"/>
      <dgm:spPr>
        <a:solidFill>
          <a:schemeClr val="accent5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sz="1600" dirty="0">
              <a:solidFill>
                <a:schemeClr val="tx1"/>
              </a:solidFill>
            </a:rPr>
            <a:t>Zwracam się do Pełnomocnika lub Pani Dziekan po odpowiednie podpisy.</a:t>
          </a:r>
        </a:p>
      </dgm:t>
    </dgm:pt>
    <dgm:pt modelId="{E77C826B-2732-4FF2-BC75-76736DDB3EA2}" type="parTrans" cxnId="{77817CF9-BBEF-4788-A271-C91BADBAF1E9}">
      <dgm:prSet/>
      <dgm:spPr/>
      <dgm:t>
        <a:bodyPr/>
        <a:lstStyle/>
        <a:p>
          <a:endParaRPr lang="pl-PL"/>
        </a:p>
      </dgm:t>
    </dgm:pt>
    <dgm:pt modelId="{B37BEE36-1F94-4140-A157-8D02E6AB7FC8}" type="sibTrans" cxnId="{77817CF9-BBEF-4788-A271-C91BADBAF1E9}">
      <dgm:prSet/>
      <dgm:spPr>
        <a:noFill/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endParaRPr lang="pl-PL"/>
        </a:p>
      </dgm:t>
    </dgm:pt>
    <dgm:pt modelId="{9CAE471D-DD38-484D-8C04-1052B1ED7E12}">
      <dgm:prSet custT="1"/>
      <dgm:spPr>
        <a:solidFill>
          <a:schemeClr val="accent5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sz="1600" dirty="0">
              <a:solidFill>
                <a:schemeClr val="tx1"/>
              </a:solidFill>
            </a:rPr>
            <a:t>Wprowadzam swoje praktyki do systemu obsługi praktyk.</a:t>
          </a:r>
        </a:p>
      </dgm:t>
    </dgm:pt>
    <dgm:pt modelId="{58595757-531C-4A56-B9A8-8AD643BD4309}" type="parTrans" cxnId="{6BF92D79-C6DD-4210-8CF3-29486D2582CF}">
      <dgm:prSet/>
      <dgm:spPr/>
      <dgm:t>
        <a:bodyPr/>
        <a:lstStyle/>
        <a:p>
          <a:endParaRPr lang="pl-PL"/>
        </a:p>
      </dgm:t>
    </dgm:pt>
    <dgm:pt modelId="{06C82DA3-FE29-4313-8DF7-951A3C1D006A}" type="sibTrans" cxnId="{6BF92D79-C6DD-4210-8CF3-29486D2582CF}">
      <dgm:prSet/>
      <dgm:spPr>
        <a:noFill/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endParaRPr lang="pl-PL"/>
        </a:p>
      </dgm:t>
    </dgm:pt>
    <dgm:pt modelId="{88A59749-9B43-4F9B-9492-7C8365C01F50}">
      <dgm:prSet custT="1"/>
      <dgm:spPr>
        <a:solidFill>
          <a:schemeClr val="accent5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sz="1600" dirty="0">
              <a:solidFill>
                <a:schemeClr val="tx1"/>
              </a:solidFill>
            </a:rPr>
            <a:t>Jadę na praktyki.</a:t>
          </a:r>
        </a:p>
      </dgm:t>
    </dgm:pt>
    <dgm:pt modelId="{AF19D56C-3EF6-4595-BE1B-3DA6F7FAB3BD}" type="parTrans" cxnId="{C432B171-A0D3-4D83-958B-97BC6261D5FC}">
      <dgm:prSet/>
      <dgm:spPr/>
      <dgm:t>
        <a:bodyPr/>
        <a:lstStyle/>
        <a:p>
          <a:endParaRPr lang="pl-PL"/>
        </a:p>
      </dgm:t>
    </dgm:pt>
    <dgm:pt modelId="{A94DAE16-070E-433D-892B-0A68AA79E935}" type="sibTrans" cxnId="{C432B171-A0D3-4D83-958B-97BC6261D5FC}">
      <dgm:prSet/>
      <dgm:spPr>
        <a:noFill/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endParaRPr lang="pl-PL"/>
        </a:p>
      </dgm:t>
    </dgm:pt>
    <dgm:pt modelId="{66908992-F65C-46EC-AD1B-7B9B7154B312}">
      <dgm:prSet custT="1"/>
      <dgm:spPr>
        <a:solidFill>
          <a:schemeClr val="accent5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sz="1600" dirty="0">
              <a:solidFill>
                <a:schemeClr val="tx1"/>
              </a:solidFill>
            </a:rPr>
            <a:t>Z praktyk wracam z raportem i opinią, które przekazuję Pełnomocnikowi.</a:t>
          </a:r>
          <a:endParaRPr lang="pl-PL" sz="1400" dirty="0">
            <a:solidFill>
              <a:schemeClr val="tx1"/>
            </a:solidFill>
          </a:endParaRPr>
        </a:p>
      </dgm:t>
    </dgm:pt>
    <dgm:pt modelId="{B81BE826-00AD-492A-891B-A49CA3515222}" type="parTrans" cxnId="{F72CF86A-F537-4D8E-909C-F4F7D1EEEE6E}">
      <dgm:prSet/>
      <dgm:spPr/>
      <dgm:t>
        <a:bodyPr/>
        <a:lstStyle/>
        <a:p>
          <a:endParaRPr lang="pl-PL"/>
        </a:p>
      </dgm:t>
    </dgm:pt>
    <dgm:pt modelId="{96A6AE6E-D147-484E-877F-EF29EEB5CB65}" type="sibTrans" cxnId="{F72CF86A-F537-4D8E-909C-F4F7D1EEEE6E}">
      <dgm:prSet/>
      <dgm:spPr>
        <a:noFill/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endParaRPr lang="pl-PL"/>
        </a:p>
      </dgm:t>
    </dgm:pt>
    <dgm:pt modelId="{B763F751-9615-4FC1-87F8-F03A3FEE79B5}">
      <dgm:prSet custT="1"/>
      <dgm:spPr>
        <a:solidFill>
          <a:schemeClr val="accent5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sz="1600" dirty="0">
              <a:solidFill>
                <a:schemeClr val="tx1"/>
              </a:solidFill>
            </a:rPr>
            <a:t>Pełnomocnik zalicza praktyki i wystawia zaświadczenie.</a:t>
          </a:r>
        </a:p>
      </dgm:t>
    </dgm:pt>
    <dgm:pt modelId="{B6FFC75A-8275-4A29-B7DB-7CD7A75CCA4E}" type="parTrans" cxnId="{1811D5F2-5F05-4500-A3CE-B7326027CCF6}">
      <dgm:prSet/>
      <dgm:spPr/>
      <dgm:t>
        <a:bodyPr/>
        <a:lstStyle/>
        <a:p>
          <a:endParaRPr lang="pl-PL"/>
        </a:p>
      </dgm:t>
    </dgm:pt>
    <dgm:pt modelId="{2548CCEE-6A4C-4A98-A1EE-F93F7266F5AB}" type="sibTrans" cxnId="{1811D5F2-5F05-4500-A3CE-B7326027CCF6}">
      <dgm:prSet/>
      <dgm:spPr/>
      <dgm:t>
        <a:bodyPr/>
        <a:lstStyle/>
        <a:p>
          <a:endParaRPr lang="pl-PL"/>
        </a:p>
      </dgm:t>
    </dgm:pt>
    <dgm:pt modelId="{B9CDAC52-E41F-4BD7-8CBD-EA3D937EAFF1}" type="pres">
      <dgm:prSet presAssocID="{B3A175D8-289D-44E6-812A-A2398CCD3F6C}" presName="outerComposite" presStyleCnt="0">
        <dgm:presLayoutVars>
          <dgm:chMax val="5"/>
          <dgm:dir/>
          <dgm:resizeHandles val="exact"/>
        </dgm:presLayoutVars>
      </dgm:prSet>
      <dgm:spPr/>
    </dgm:pt>
    <dgm:pt modelId="{0095553E-920F-448C-AD4A-B31471BAA8C0}" type="pres">
      <dgm:prSet presAssocID="{B3A175D8-289D-44E6-812A-A2398CCD3F6C}" presName="dummyMaxCanvas" presStyleCnt="0">
        <dgm:presLayoutVars/>
      </dgm:prSet>
      <dgm:spPr/>
    </dgm:pt>
    <dgm:pt modelId="{0F370344-C183-49AA-A079-22FC1D158763}" type="pres">
      <dgm:prSet presAssocID="{B3A175D8-289D-44E6-812A-A2398CCD3F6C}" presName="FiveNodes_1" presStyleLbl="node1" presStyleIdx="0" presStyleCnt="5" custScaleX="98861">
        <dgm:presLayoutVars>
          <dgm:bulletEnabled val="1"/>
        </dgm:presLayoutVars>
      </dgm:prSet>
      <dgm:spPr/>
    </dgm:pt>
    <dgm:pt modelId="{6170B62A-F25B-4517-8959-91985D7E118F}" type="pres">
      <dgm:prSet presAssocID="{B3A175D8-289D-44E6-812A-A2398CCD3F6C}" presName="FiveNodes_2" presStyleLbl="node1" presStyleIdx="1" presStyleCnt="5" custScaleX="96892" custLinFactNeighborX="1261">
        <dgm:presLayoutVars>
          <dgm:bulletEnabled val="1"/>
        </dgm:presLayoutVars>
      </dgm:prSet>
      <dgm:spPr/>
    </dgm:pt>
    <dgm:pt modelId="{C9A4F18E-2FCC-42E3-B9FB-2D917AA54BA2}" type="pres">
      <dgm:prSet presAssocID="{B3A175D8-289D-44E6-812A-A2398CCD3F6C}" presName="FiveNodes_3" presStyleLbl="node1" presStyleIdx="2" presStyleCnt="5" custScaleX="97087">
        <dgm:presLayoutVars>
          <dgm:bulletEnabled val="1"/>
        </dgm:presLayoutVars>
      </dgm:prSet>
      <dgm:spPr/>
    </dgm:pt>
    <dgm:pt modelId="{A5E8594F-19BD-45F1-BC22-940ED27FCBD9}" type="pres">
      <dgm:prSet presAssocID="{B3A175D8-289D-44E6-812A-A2398CCD3F6C}" presName="FiveNodes_4" presStyleLbl="node1" presStyleIdx="3" presStyleCnt="5" custScaleX="99727" custLinFactNeighborY="6748">
        <dgm:presLayoutVars>
          <dgm:bulletEnabled val="1"/>
        </dgm:presLayoutVars>
      </dgm:prSet>
      <dgm:spPr/>
    </dgm:pt>
    <dgm:pt modelId="{37ABB612-B0EB-4660-A85E-16E98844B18F}" type="pres">
      <dgm:prSet presAssocID="{B3A175D8-289D-44E6-812A-A2398CCD3F6C}" presName="FiveNodes_5" presStyleLbl="node1" presStyleIdx="4" presStyleCnt="5" custLinFactNeighborY="3374">
        <dgm:presLayoutVars>
          <dgm:bulletEnabled val="1"/>
        </dgm:presLayoutVars>
      </dgm:prSet>
      <dgm:spPr/>
    </dgm:pt>
    <dgm:pt modelId="{8229DD34-597A-43FB-AF23-76AE20FE9D3F}" type="pres">
      <dgm:prSet presAssocID="{B3A175D8-289D-44E6-812A-A2398CCD3F6C}" presName="FiveConn_1-2" presStyleLbl="fgAccFollowNode1" presStyleIdx="0" presStyleCnt="4" custLinFactNeighborX="3703" custLinFactNeighborY="10382">
        <dgm:presLayoutVars>
          <dgm:bulletEnabled val="1"/>
        </dgm:presLayoutVars>
      </dgm:prSet>
      <dgm:spPr/>
    </dgm:pt>
    <dgm:pt modelId="{F2504927-7F19-42CF-A333-C8095E50AB33}" type="pres">
      <dgm:prSet presAssocID="{B3A175D8-289D-44E6-812A-A2398CCD3F6C}" presName="FiveConn_2-3" presStyleLbl="fgAccFollowNode1" presStyleIdx="1" presStyleCnt="4" custLinFactNeighborY="10382">
        <dgm:presLayoutVars>
          <dgm:bulletEnabled val="1"/>
        </dgm:presLayoutVars>
      </dgm:prSet>
      <dgm:spPr/>
    </dgm:pt>
    <dgm:pt modelId="{94046EF5-56BE-4B4C-AA6D-9A6767AD6BC6}" type="pres">
      <dgm:prSet presAssocID="{B3A175D8-289D-44E6-812A-A2398CCD3F6C}" presName="FiveConn_3-4" presStyleLbl="fgAccFollowNode1" presStyleIdx="2" presStyleCnt="4" custLinFactNeighborY="10382">
        <dgm:presLayoutVars>
          <dgm:bulletEnabled val="1"/>
        </dgm:presLayoutVars>
      </dgm:prSet>
      <dgm:spPr/>
    </dgm:pt>
    <dgm:pt modelId="{EC77526F-8A2C-4438-AA65-612A61D03356}" type="pres">
      <dgm:prSet presAssocID="{B3A175D8-289D-44E6-812A-A2398CCD3F6C}" presName="FiveConn_4-5" presStyleLbl="fgAccFollowNode1" presStyleIdx="3" presStyleCnt="4" custLinFactNeighborY="10382">
        <dgm:presLayoutVars>
          <dgm:bulletEnabled val="1"/>
        </dgm:presLayoutVars>
      </dgm:prSet>
      <dgm:spPr/>
    </dgm:pt>
    <dgm:pt modelId="{7A550B16-F725-4980-A7E5-136661CFD20F}" type="pres">
      <dgm:prSet presAssocID="{B3A175D8-289D-44E6-812A-A2398CCD3F6C}" presName="FiveNodes_1_text" presStyleLbl="node1" presStyleIdx="4" presStyleCnt="5">
        <dgm:presLayoutVars>
          <dgm:bulletEnabled val="1"/>
        </dgm:presLayoutVars>
      </dgm:prSet>
      <dgm:spPr/>
    </dgm:pt>
    <dgm:pt modelId="{6035E12B-BDB4-4B43-A6E4-BAF11AAD85CF}" type="pres">
      <dgm:prSet presAssocID="{B3A175D8-289D-44E6-812A-A2398CCD3F6C}" presName="FiveNodes_2_text" presStyleLbl="node1" presStyleIdx="4" presStyleCnt="5">
        <dgm:presLayoutVars>
          <dgm:bulletEnabled val="1"/>
        </dgm:presLayoutVars>
      </dgm:prSet>
      <dgm:spPr/>
    </dgm:pt>
    <dgm:pt modelId="{45997338-F874-4B16-8392-58B48C2D7271}" type="pres">
      <dgm:prSet presAssocID="{B3A175D8-289D-44E6-812A-A2398CCD3F6C}" presName="FiveNodes_3_text" presStyleLbl="node1" presStyleIdx="4" presStyleCnt="5">
        <dgm:presLayoutVars>
          <dgm:bulletEnabled val="1"/>
        </dgm:presLayoutVars>
      </dgm:prSet>
      <dgm:spPr/>
    </dgm:pt>
    <dgm:pt modelId="{014C7000-C214-4805-BC8E-ED12E26060BD}" type="pres">
      <dgm:prSet presAssocID="{B3A175D8-289D-44E6-812A-A2398CCD3F6C}" presName="FiveNodes_4_text" presStyleLbl="node1" presStyleIdx="4" presStyleCnt="5">
        <dgm:presLayoutVars>
          <dgm:bulletEnabled val="1"/>
        </dgm:presLayoutVars>
      </dgm:prSet>
      <dgm:spPr/>
    </dgm:pt>
    <dgm:pt modelId="{2866A5BC-CCAD-4175-B14A-2DAB77D7C8A2}" type="pres">
      <dgm:prSet presAssocID="{B3A175D8-289D-44E6-812A-A2398CCD3F6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3A1C000F-6CDA-4E81-A0A8-33718A3FF538}" type="presOf" srcId="{06C82DA3-FE29-4313-8DF7-951A3C1D006A}" destId="{F2504927-7F19-42CF-A333-C8095E50AB33}" srcOrd="0" destOrd="0" presId="urn:microsoft.com/office/officeart/2005/8/layout/vProcess5"/>
    <dgm:cxn modelId="{F72CF86A-F537-4D8E-909C-F4F7D1EEEE6E}" srcId="{B3A175D8-289D-44E6-812A-A2398CCD3F6C}" destId="{66908992-F65C-46EC-AD1B-7B9B7154B312}" srcOrd="3" destOrd="0" parTransId="{B81BE826-00AD-492A-891B-A49CA3515222}" sibTransId="{96A6AE6E-D147-484E-877F-EF29EEB5CB65}"/>
    <dgm:cxn modelId="{8A6BD36F-F36F-48DC-B027-BECDA4CBFB83}" type="presOf" srcId="{BAA47AC4-6AE9-4BAB-AE2B-AB90255A080B}" destId="{7A550B16-F725-4980-A7E5-136661CFD20F}" srcOrd="1" destOrd="0" presId="urn:microsoft.com/office/officeart/2005/8/layout/vProcess5"/>
    <dgm:cxn modelId="{C432B171-A0D3-4D83-958B-97BC6261D5FC}" srcId="{B3A175D8-289D-44E6-812A-A2398CCD3F6C}" destId="{88A59749-9B43-4F9B-9492-7C8365C01F50}" srcOrd="2" destOrd="0" parTransId="{AF19D56C-3EF6-4595-BE1B-3DA6F7FAB3BD}" sibTransId="{A94DAE16-070E-433D-892B-0A68AA79E935}"/>
    <dgm:cxn modelId="{6BF92D79-C6DD-4210-8CF3-29486D2582CF}" srcId="{B3A175D8-289D-44E6-812A-A2398CCD3F6C}" destId="{9CAE471D-DD38-484D-8C04-1052B1ED7E12}" srcOrd="1" destOrd="0" parTransId="{58595757-531C-4A56-B9A8-8AD643BD4309}" sibTransId="{06C82DA3-FE29-4313-8DF7-951A3C1D006A}"/>
    <dgm:cxn modelId="{704CA583-F5DE-46A1-A9F3-AB0D78692B46}" type="presOf" srcId="{B3A175D8-289D-44E6-812A-A2398CCD3F6C}" destId="{B9CDAC52-E41F-4BD7-8CBD-EA3D937EAFF1}" srcOrd="0" destOrd="0" presId="urn:microsoft.com/office/officeart/2005/8/layout/vProcess5"/>
    <dgm:cxn modelId="{A578D095-C2DB-4089-82B2-BDA3C85B1FC1}" type="presOf" srcId="{88A59749-9B43-4F9B-9492-7C8365C01F50}" destId="{C9A4F18E-2FCC-42E3-B9FB-2D917AA54BA2}" srcOrd="0" destOrd="0" presId="urn:microsoft.com/office/officeart/2005/8/layout/vProcess5"/>
    <dgm:cxn modelId="{21FE539A-2DFD-4589-B2DF-E2EC675296D7}" type="presOf" srcId="{B763F751-9615-4FC1-87F8-F03A3FEE79B5}" destId="{37ABB612-B0EB-4660-A85E-16E98844B18F}" srcOrd="0" destOrd="0" presId="urn:microsoft.com/office/officeart/2005/8/layout/vProcess5"/>
    <dgm:cxn modelId="{278986A9-B697-4F8D-AF0B-F42B185255C3}" type="presOf" srcId="{BAA47AC4-6AE9-4BAB-AE2B-AB90255A080B}" destId="{0F370344-C183-49AA-A079-22FC1D158763}" srcOrd="0" destOrd="0" presId="urn:microsoft.com/office/officeart/2005/8/layout/vProcess5"/>
    <dgm:cxn modelId="{A86EFCC5-899D-4578-BE53-697CFBEA67DF}" type="presOf" srcId="{96A6AE6E-D147-484E-877F-EF29EEB5CB65}" destId="{EC77526F-8A2C-4438-AA65-612A61D03356}" srcOrd="0" destOrd="0" presId="urn:microsoft.com/office/officeart/2005/8/layout/vProcess5"/>
    <dgm:cxn modelId="{D517E0C8-3864-4222-A0E8-D3FC81DCDE24}" type="presOf" srcId="{A94DAE16-070E-433D-892B-0A68AA79E935}" destId="{94046EF5-56BE-4B4C-AA6D-9A6767AD6BC6}" srcOrd="0" destOrd="0" presId="urn:microsoft.com/office/officeart/2005/8/layout/vProcess5"/>
    <dgm:cxn modelId="{2DF59FCF-58B5-489D-8B12-6EE31287D91A}" type="presOf" srcId="{B763F751-9615-4FC1-87F8-F03A3FEE79B5}" destId="{2866A5BC-CCAD-4175-B14A-2DAB77D7C8A2}" srcOrd="1" destOrd="0" presId="urn:microsoft.com/office/officeart/2005/8/layout/vProcess5"/>
    <dgm:cxn modelId="{A108B6DD-8A54-49D4-B131-53DE6566394E}" type="presOf" srcId="{9CAE471D-DD38-484D-8C04-1052B1ED7E12}" destId="{6035E12B-BDB4-4B43-A6E4-BAF11AAD85CF}" srcOrd="1" destOrd="0" presId="urn:microsoft.com/office/officeart/2005/8/layout/vProcess5"/>
    <dgm:cxn modelId="{29192EE2-CFED-4FD5-B681-EE5BE6F46BAF}" type="presOf" srcId="{88A59749-9B43-4F9B-9492-7C8365C01F50}" destId="{45997338-F874-4B16-8392-58B48C2D7271}" srcOrd="1" destOrd="0" presId="urn:microsoft.com/office/officeart/2005/8/layout/vProcess5"/>
    <dgm:cxn modelId="{3C879EEC-41E3-4265-A076-6A3A15055253}" type="presOf" srcId="{9CAE471D-DD38-484D-8C04-1052B1ED7E12}" destId="{6170B62A-F25B-4517-8959-91985D7E118F}" srcOrd="0" destOrd="0" presId="urn:microsoft.com/office/officeart/2005/8/layout/vProcess5"/>
    <dgm:cxn modelId="{CF4C41ED-A6F7-4F7A-AD96-1DF903A35B36}" type="presOf" srcId="{66908992-F65C-46EC-AD1B-7B9B7154B312}" destId="{A5E8594F-19BD-45F1-BC22-940ED27FCBD9}" srcOrd="0" destOrd="0" presId="urn:microsoft.com/office/officeart/2005/8/layout/vProcess5"/>
    <dgm:cxn modelId="{6C786BED-B38B-4924-B00F-30BEFC490488}" type="presOf" srcId="{66908992-F65C-46EC-AD1B-7B9B7154B312}" destId="{014C7000-C214-4805-BC8E-ED12E26060BD}" srcOrd="1" destOrd="0" presId="urn:microsoft.com/office/officeart/2005/8/layout/vProcess5"/>
    <dgm:cxn modelId="{F358AEEE-79B7-4D5E-B943-7242E3AD8A07}" type="presOf" srcId="{B37BEE36-1F94-4140-A157-8D02E6AB7FC8}" destId="{8229DD34-597A-43FB-AF23-76AE20FE9D3F}" srcOrd="0" destOrd="0" presId="urn:microsoft.com/office/officeart/2005/8/layout/vProcess5"/>
    <dgm:cxn modelId="{1811D5F2-5F05-4500-A3CE-B7326027CCF6}" srcId="{B3A175D8-289D-44E6-812A-A2398CCD3F6C}" destId="{B763F751-9615-4FC1-87F8-F03A3FEE79B5}" srcOrd="4" destOrd="0" parTransId="{B6FFC75A-8275-4A29-B7DB-7CD7A75CCA4E}" sibTransId="{2548CCEE-6A4C-4A98-A1EE-F93F7266F5AB}"/>
    <dgm:cxn modelId="{77817CF9-BBEF-4788-A271-C91BADBAF1E9}" srcId="{B3A175D8-289D-44E6-812A-A2398CCD3F6C}" destId="{BAA47AC4-6AE9-4BAB-AE2B-AB90255A080B}" srcOrd="0" destOrd="0" parTransId="{E77C826B-2732-4FF2-BC75-76736DDB3EA2}" sibTransId="{B37BEE36-1F94-4140-A157-8D02E6AB7FC8}"/>
    <dgm:cxn modelId="{5587F48E-3948-4005-A7E7-6D0066D5BCC9}" type="presParOf" srcId="{B9CDAC52-E41F-4BD7-8CBD-EA3D937EAFF1}" destId="{0095553E-920F-448C-AD4A-B31471BAA8C0}" srcOrd="0" destOrd="0" presId="urn:microsoft.com/office/officeart/2005/8/layout/vProcess5"/>
    <dgm:cxn modelId="{2E3C16A1-6EA2-41CE-93B3-2913A5ED2CE9}" type="presParOf" srcId="{B9CDAC52-E41F-4BD7-8CBD-EA3D937EAFF1}" destId="{0F370344-C183-49AA-A079-22FC1D158763}" srcOrd="1" destOrd="0" presId="urn:microsoft.com/office/officeart/2005/8/layout/vProcess5"/>
    <dgm:cxn modelId="{C9CF29B2-8581-4BC4-99A7-6A0CBFA8F976}" type="presParOf" srcId="{B9CDAC52-E41F-4BD7-8CBD-EA3D937EAFF1}" destId="{6170B62A-F25B-4517-8959-91985D7E118F}" srcOrd="2" destOrd="0" presId="urn:microsoft.com/office/officeart/2005/8/layout/vProcess5"/>
    <dgm:cxn modelId="{82CE4A2F-2314-4B4C-9FCE-1A90D1444103}" type="presParOf" srcId="{B9CDAC52-E41F-4BD7-8CBD-EA3D937EAFF1}" destId="{C9A4F18E-2FCC-42E3-B9FB-2D917AA54BA2}" srcOrd="3" destOrd="0" presId="urn:microsoft.com/office/officeart/2005/8/layout/vProcess5"/>
    <dgm:cxn modelId="{AEE4C0D4-F2C2-4D32-AEF3-42A7E3188FFC}" type="presParOf" srcId="{B9CDAC52-E41F-4BD7-8CBD-EA3D937EAFF1}" destId="{A5E8594F-19BD-45F1-BC22-940ED27FCBD9}" srcOrd="4" destOrd="0" presId="urn:microsoft.com/office/officeart/2005/8/layout/vProcess5"/>
    <dgm:cxn modelId="{BB91901E-D4D0-4708-AB4C-400B4FB2E8BD}" type="presParOf" srcId="{B9CDAC52-E41F-4BD7-8CBD-EA3D937EAFF1}" destId="{37ABB612-B0EB-4660-A85E-16E98844B18F}" srcOrd="5" destOrd="0" presId="urn:microsoft.com/office/officeart/2005/8/layout/vProcess5"/>
    <dgm:cxn modelId="{D60A741C-E44D-48E2-B2D6-552B4BF7C143}" type="presParOf" srcId="{B9CDAC52-E41F-4BD7-8CBD-EA3D937EAFF1}" destId="{8229DD34-597A-43FB-AF23-76AE20FE9D3F}" srcOrd="6" destOrd="0" presId="urn:microsoft.com/office/officeart/2005/8/layout/vProcess5"/>
    <dgm:cxn modelId="{01D81FE0-B4D6-4DCC-BEAE-2C6E9445BF12}" type="presParOf" srcId="{B9CDAC52-E41F-4BD7-8CBD-EA3D937EAFF1}" destId="{F2504927-7F19-42CF-A333-C8095E50AB33}" srcOrd="7" destOrd="0" presId="urn:microsoft.com/office/officeart/2005/8/layout/vProcess5"/>
    <dgm:cxn modelId="{EE2A3AF6-471F-4581-9953-23E1A3FB2347}" type="presParOf" srcId="{B9CDAC52-E41F-4BD7-8CBD-EA3D937EAFF1}" destId="{94046EF5-56BE-4B4C-AA6D-9A6767AD6BC6}" srcOrd="8" destOrd="0" presId="urn:microsoft.com/office/officeart/2005/8/layout/vProcess5"/>
    <dgm:cxn modelId="{2C3F1612-ED01-43E2-9D78-5BD06CBE868C}" type="presParOf" srcId="{B9CDAC52-E41F-4BD7-8CBD-EA3D937EAFF1}" destId="{EC77526F-8A2C-4438-AA65-612A61D03356}" srcOrd="9" destOrd="0" presId="urn:microsoft.com/office/officeart/2005/8/layout/vProcess5"/>
    <dgm:cxn modelId="{EE5CD70D-908E-4773-839B-0C173C2DB4A9}" type="presParOf" srcId="{B9CDAC52-E41F-4BD7-8CBD-EA3D937EAFF1}" destId="{7A550B16-F725-4980-A7E5-136661CFD20F}" srcOrd="10" destOrd="0" presId="urn:microsoft.com/office/officeart/2005/8/layout/vProcess5"/>
    <dgm:cxn modelId="{1AE09C57-B19B-4492-9663-9B4CB3BF828A}" type="presParOf" srcId="{B9CDAC52-E41F-4BD7-8CBD-EA3D937EAFF1}" destId="{6035E12B-BDB4-4B43-A6E4-BAF11AAD85CF}" srcOrd="11" destOrd="0" presId="urn:microsoft.com/office/officeart/2005/8/layout/vProcess5"/>
    <dgm:cxn modelId="{66E3B51A-0A67-4E5B-AD40-28A416C51353}" type="presParOf" srcId="{B9CDAC52-E41F-4BD7-8CBD-EA3D937EAFF1}" destId="{45997338-F874-4B16-8392-58B48C2D7271}" srcOrd="12" destOrd="0" presId="urn:microsoft.com/office/officeart/2005/8/layout/vProcess5"/>
    <dgm:cxn modelId="{5504A23A-F296-4B69-ACCB-3A892848A1D3}" type="presParOf" srcId="{B9CDAC52-E41F-4BD7-8CBD-EA3D937EAFF1}" destId="{014C7000-C214-4805-BC8E-ED12E26060BD}" srcOrd="13" destOrd="0" presId="urn:microsoft.com/office/officeart/2005/8/layout/vProcess5"/>
    <dgm:cxn modelId="{6FFCA794-09F9-4834-BF9C-915C44432C03}" type="presParOf" srcId="{B9CDAC52-E41F-4BD7-8CBD-EA3D937EAFF1}" destId="{2866A5BC-CCAD-4175-B14A-2DAB77D7C8A2}" srcOrd="14" destOrd="0" presId="urn:microsoft.com/office/officeart/2005/8/layout/vProcess5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2A8BE9-B262-4BEB-BDCF-01B374294B09}">
      <dsp:nvSpPr>
        <dsp:cNvPr id="0" name=""/>
        <dsp:cNvSpPr/>
      </dsp:nvSpPr>
      <dsp:spPr>
        <a:xfrm>
          <a:off x="0" y="0"/>
          <a:ext cx="5937059" cy="1382553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b="1" kern="1200" dirty="0"/>
            <a:t>Student:</a:t>
          </a:r>
          <a:r>
            <a:rPr lang="pl-PL" sz="2100" kern="1200" dirty="0"/>
            <a:t> Szukam praktyk, nawiązuję kontakt z opiekunem/reprezentantem </a:t>
          </a:r>
          <a:br>
            <a:rPr lang="pl-PL" sz="2100" kern="1200" dirty="0"/>
          </a:br>
          <a:r>
            <a:rPr lang="pl-PL" sz="2100" kern="1200" dirty="0"/>
            <a:t>i ustalam tematykę praktyk. </a:t>
          </a:r>
        </a:p>
      </dsp:txBody>
      <dsp:txXfrm>
        <a:off x="40494" y="40494"/>
        <a:ext cx="4445175" cy="1301565"/>
      </dsp:txXfrm>
    </dsp:sp>
    <dsp:sp modelId="{F43F02EB-17F5-4283-9C07-B713EE247728}">
      <dsp:nvSpPr>
        <dsp:cNvPr id="0" name=""/>
        <dsp:cNvSpPr/>
      </dsp:nvSpPr>
      <dsp:spPr>
        <a:xfrm>
          <a:off x="523858" y="1612979"/>
          <a:ext cx="5937059" cy="1382553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b="1" kern="1200" dirty="0"/>
            <a:t>Student: </a:t>
          </a:r>
          <a:r>
            <a:rPr lang="pl-PL" sz="2100" kern="1200" dirty="0"/>
            <a:t>Uzupełniam dane w Systemie Obsługi Praktyk.</a:t>
          </a:r>
        </a:p>
      </dsp:txBody>
      <dsp:txXfrm>
        <a:off x="564352" y="1653473"/>
        <a:ext cx="4433553" cy="1301565"/>
      </dsp:txXfrm>
    </dsp:sp>
    <dsp:sp modelId="{1FC532C3-DA1C-40E6-A78B-42D8B82BADF7}">
      <dsp:nvSpPr>
        <dsp:cNvPr id="0" name=""/>
        <dsp:cNvSpPr/>
      </dsp:nvSpPr>
      <dsp:spPr>
        <a:xfrm>
          <a:off x="1047716" y="3225958"/>
          <a:ext cx="5937059" cy="1382553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b="1" kern="1200" dirty="0"/>
            <a:t>Pełnomocnik:</a:t>
          </a:r>
          <a:r>
            <a:rPr lang="pl-PL" sz="2100" kern="1200" dirty="0"/>
            <a:t> akceptuję wprowadzone dane, drukuję porozumienie w 3 </a:t>
          </a:r>
          <a:r>
            <a:rPr lang="pl-PL" sz="2100" kern="1200" dirty="0" err="1"/>
            <a:t>ezg</a:t>
          </a:r>
          <a:r>
            <a:rPr lang="pl-PL" sz="2100" kern="1200" dirty="0"/>
            <a:t>., podpisuję je i zostawiam do odbioru na Wydziale.</a:t>
          </a:r>
        </a:p>
      </dsp:txBody>
      <dsp:txXfrm>
        <a:off x="1088210" y="3266452"/>
        <a:ext cx="4433553" cy="1301565"/>
      </dsp:txXfrm>
    </dsp:sp>
    <dsp:sp modelId="{C1A00BDB-E1F3-47D1-952C-53398C569DDD}">
      <dsp:nvSpPr>
        <dsp:cNvPr id="0" name=""/>
        <dsp:cNvSpPr/>
      </dsp:nvSpPr>
      <dsp:spPr>
        <a:xfrm>
          <a:off x="5038399" y="1048436"/>
          <a:ext cx="898659" cy="898659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rgbClr val="7030A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600" kern="1200"/>
        </a:p>
      </dsp:txBody>
      <dsp:txXfrm>
        <a:off x="5240597" y="1048436"/>
        <a:ext cx="494263" cy="676241"/>
      </dsp:txXfrm>
    </dsp:sp>
    <dsp:sp modelId="{ED1B0764-AA9F-4E52-8302-00ACC5CFCE8B}">
      <dsp:nvSpPr>
        <dsp:cNvPr id="0" name=""/>
        <dsp:cNvSpPr/>
      </dsp:nvSpPr>
      <dsp:spPr>
        <a:xfrm>
          <a:off x="5562257" y="2652198"/>
          <a:ext cx="898659" cy="898659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rgbClr val="7030A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600" kern="1200"/>
        </a:p>
      </dsp:txBody>
      <dsp:txXfrm>
        <a:off x="5764455" y="2652198"/>
        <a:ext cx="494263" cy="6762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2A8BE9-B262-4BEB-BDCF-01B374294B09}">
      <dsp:nvSpPr>
        <dsp:cNvPr id="0" name=""/>
        <dsp:cNvSpPr/>
      </dsp:nvSpPr>
      <dsp:spPr>
        <a:xfrm>
          <a:off x="0" y="0"/>
          <a:ext cx="6120680" cy="1193207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/>
            <a:t>Student:</a:t>
          </a:r>
          <a:r>
            <a:rPr lang="pl-PL" sz="2200" kern="1200" dirty="0"/>
            <a:t> Odbieram porozumienie </a:t>
          </a:r>
          <a:br>
            <a:rPr lang="pl-PL" sz="2200" kern="1200" dirty="0"/>
          </a:br>
          <a:r>
            <a:rPr lang="pl-PL" sz="2200" kern="1200" dirty="0"/>
            <a:t>i zanoszę je do podpisu w podmiocie zewnętrznym. </a:t>
          </a:r>
        </a:p>
      </dsp:txBody>
      <dsp:txXfrm>
        <a:off x="34948" y="34948"/>
        <a:ext cx="4833115" cy="1123311"/>
      </dsp:txXfrm>
    </dsp:sp>
    <dsp:sp modelId="{F43F02EB-17F5-4283-9C07-B713EE247728}">
      <dsp:nvSpPr>
        <dsp:cNvPr id="0" name=""/>
        <dsp:cNvSpPr/>
      </dsp:nvSpPr>
      <dsp:spPr>
        <a:xfrm>
          <a:off x="540059" y="1392075"/>
          <a:ext cx="6120680" cy="1193207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/>
            <a:t>Student: </a:t>
          </a:r>
          <a:r>
            <a:rPr lang="pl-PL" sz="2200" kern="1200" dirty="0"/>
            <a:t>Wysyłam skan podpisanego porozumienia do Pełnomocnika przed rozpoczęciem praktyk.</a:t>
          </a:r>
        </a:p>
      </dsp:txBody>
      <dsp:txXfrm>
        <a:off x="575007" y="1427023"/>
        <a:ext cx="4735139" cy="1123311"/>
      </dsp:txXfrm>
    </dsp:sp>
    <dsp:sp modelId="{1FC532C3-DA1C-40E6-A78B-42D8B82BADF7}">
      <dsp:nvSpPr>
        <dsp:cNvPr id="0" name=""/>
        <dsp:cNvSpPr/>
      </dsp:nvSpPr>
      <dsp:spPr>
        <a:xfrm>
          <a:off x="1080119" y="2784150"/>
          <a:ext cx="6120680" cy="1193207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/>
            <a:t>Pełnomocnik:</a:t>
          </a:r>
          <a:r>
            <a:rPr lang="pl-PL" sz="2200" kern="1200" dirty="0"/>
            <a:t> – Na podstawie skanu zatwierdzam rozpoczęcie praktyk </a:t>
          </a:r>
          <a:br>
            <a:rPr lang="pl-PL" sz="2200" kern="1200" dirty="0"/>
          </a:br>
          <a:r>
            <a:rPr lang="pl-PL" sz="2200" kern="1200" dirty="0"/>
            <a:t>w systemie.</a:t>
          </a:r>
        </a:p>
      </dsp:txBody>
      <dsp:txXfrm>
        <a:off x="1115067" y="2819098"/>
        <a:ext cx="4735139" cy="1123311"/>
      </dsp:txXfrm>
    </dsp:sp>
    <dsp:sp modelId="{C1A00BDB-E1F3-47D1-952C-53398C569DDD}">
      <dsp:nvSpPr>
        <dsp:cNvPr id="0" name=""/>
        <dsp:cNvSpPr/>
      </dsp:nvSpPr>
      <dsp:spPr>
        <a:xfrm>
          <a:off x="5345095" y="904848"/>
          <a:ext cx="775584" cy="775584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rgbClr val="7030A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500" kern="1200"/>
        </a:p>
      </dsp:txBody>
      <dsp:txXfrm>
        <a:off x="5519601" y="904848"/>
        <a:ext cx="426572" cy="583627"/>
      </dsp:txXfrm>
    </dsp:sp>
    <dsp:sp modelId="{ED1B0764-AA9F-4E52-8302-00ACC5CFCE8B}">
      <dsp:nvSpPr>
        <dsp:cNvPr id="0" name=""/>
        <dsp:cNvSpPr/>
      </dsp:nvSpPr>
      <dsp:spPr>
        <a:xfrm>
          <a:off x="5885155" y="2288969"/>
          <a:ext cx="775584" cy="775584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rgbClr val="7030A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500" kern="1200"/>
        </a:p>
      </dsp:txBody>
      <dsp:txXfrm>
        <a:off x="6059661" y="2288969"/>
        <a:ext cx="426572" cy="5836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8B8260-4587-45C6-9DEC-8D371B912D9A}">
      <dsp:nvSpPr>
        <dsp:cNvPr id="0" name=""/>
        <dsp:cNvSpPr/>
      </dsp:nvSpPr>
      <dsp:spPr>
        <a:xfrm>
          <a:off x="0" y="0"/>
          <a:ext cx="6967724" cy="1156448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/>
            <a:t>Student: </a:t>
          </a:r>
          <a:r>
            <a:rPr lang="pl-PL" sz="2200" b="0" kern="1200" dirty="0"/>
            <a:t>Uczęszczam na praktyki.</a:t>
          </a:r>
          <a:endParaRPr lang="pl-PL" sz="2200" kern="1200" dirty="0"/>
        </a:p>
      </dsp:txBody>
      <dsp:txXfrm>
        <a:off x="33871" y="33871"/>
        <a:ext cx="5622106" cy="1088706"/>
      </dsp:txXfrm>
    </dsp:sp>
    <dsp:sp modelId="{35528E47-D7E6-4795-B94A-94977F6D69F3}">
      <dsp:nvSpPr>
        <dsp:cNvPr id="0" name=""/>
        <dsp:cNvSpPr/>
      </dsp:nvSpPr>
      <dsp:spPr>
        <a:xfrm>
          <a:off x="583546" y="1366711"/>
          <a:ext cx="6967724" cy="1156448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/>
            <a:t>Student: </a:t>
          </a:r>
          <a:r>
            <a:rPr lang="pl-PL" sz="2200" b="0" kern="1200" dirty="0"/>
            <a:t>Po zakończeniu praktyk piszę raport </a:t>
          </a:r>
          <a:br>
            <a:rPr lang="pl-PL" sz="2200" b="0" kern="1200" dirty="0"/>
          </a:br>
          <a:r>
            <a:rPr lang="pl-PL" sz="2200" b="0" kern="1200" dirty="0"/>
            <a:t>i proszę opiekuna/reprezentanta o  jego akceptację (podpis) oraz o wystawienie opinii</a:t>
          </a:r>
          <a:r>
            <a:rPr lang="pl-PL" sz="2200" kern="1200" dirty="0"/>
            <a:t>.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Wzory raportu i opinii są do pobrania w systemie.</a:t>
          </a:r>
          <a:endParaRPr lang="pl-PL" sz="2200" kern="1200" dirty="0"/>
        </a:p>
      </dsp:txBody>
      <dsp:txXfrm>
        <a:off x="617417" y="1400582"/>
        <a:ext cx="5564743" cy="1088706"/>
      </dsp:txXfrm>
    </dsp:sp>
    <dsp:sp modelId="{440C7CF5-3A8F-44B4-BCEF-8679C0B8F94D}">
      <dsp:nvSpPr>
        <dsp:cNvPr id="0" name=""/>
        <dsp:cNvSpPr/>
      </dsp:nvSpPr>
      <dsp:spPr>
        <a:xfrm>
          <a:off x="1158384" y="2733423"/>
          <a:ext cx="6967724" cy="1156448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/>
            <a:t>Student:</a:t>
          </a:r>
          <a:r>
            <a:rPr lang="pl-PL" sz="2200" kern="1200" dirty="0"/>
            <a:t> </a:t>
          </a:r>
          <a:r>
            <a:rPr lang="pl-PL" sz="2200" b="0" u="sng" kern="1200" dirty="0"/>
            <a:t>Raport, opinię i oryginał porozumienia</a:t>
          </a:r>
          <a:r>
            <a:rPr lang="pl-PL" sz="2200" kern="1200" dirty="0"/>
            <a:t> zostawiam na Wydziale dla Pełnomocnika. Jednocześnie informuję go o tym mailowo.</a:t>
          </a:r>
        </a:p>
      </dsp:txBody>
      <dsp:txXfrm>
        <a:off x="1192255" y="2767294"/>
        <a:ext cx="5573453" cy="1088706"/>
      </dsp:txXfrm>
    </dsp:sp>
    <dsp:sp modelId="{A4FF406E-F12F-4529-9AA6-8C2570E9E8AC}">
      <dsp:nvSpPr>
        <dsp:cNvPr id="0" name=""/>
        <dsp:cNvSpPr/>
      </dsp:nvSpPr>
      <dsp:spPr>
        <a:xfrm>
          <a:off x="1741930" y="4100135"/>
          <a:ext cx="6967724" cy="1156448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/>
            <a:t>Pełnomocnik:</a:t>
          </a:r>
          <a:r>
            <a:rPr lang="pl-PL" sz="2200" kern="1200" dirty="0"/>
            <a:t> akceptuję praktyki i wystawiam Studentowi zaświadczenie, które trafia do Dziekanatu.</a:t>
          </a:r>
        </a:p>
      </dsp:txBody>
      <dsp:txXfrm>
        <a:off x="1775801" y="4134006"/>
        <a:ext cx="5564743" cy="1088706"/>
      </dsp:txXfrm>
    </dsp:sp>
    <dsp:sp modelId="{83CCAFA6-6CBE-42A3-9FB8-F555F240AACF}">
      <dsp:nvSpPr>
        <dsp:cNvPr id="0" name=""/>
        <dsp:cNvSpPr/>
      </dsp:nvSpPr>
      <dsp:spPr>
        <a:xfrm>
          <a:off x="6216032" y="885734"/>
          <a:ext cx="751691" cy="751691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rgbClr val="7030A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400" kern="1200"/>
        </a:p>
      </dsp:txBody>
      <dsp:txXfrm>
        <a:off x="6385162" y="885734"/>
        <a:ext cx="413431" cy="565647"/>
      </dsp:txXfrm>
    </dsp:sp>
    <dsp:sp modelId="{B9B55E59-3B5B-431B-BA4C-76D32E394BBF}">
      <dsp:nvSpPr>
        <dsp:cNvPr id="0" name=""/>
        <dsp:cNvSpPr/>
      </dsp:nvSpPr>
      <dsp:spPr>
        <a:xfrm>
          <a:off x="6799579" y="2252446"/>
          <a:ext cx="751691" cy="751691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rgbClr val="7030A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400" kern="1200"/>
        </a:p>
      </dsp:txBody>
      <dsp:txXfrm>
        <a:off x="6968709" y="2252446"/>
        <a:ext cx="413431" cy="565647"/>
      </dsp:txXfrm>
    </dsp:sp>
    <dsp:sp modelId="{1791C889-8853-4902-AF1F-1807D4F1E1E8}">
      <dsp:nvSpPr>
        <dsp:cNvPr id="0" name=""/>
        <dsp:cNvSpPr/>
      </dsp:nvSpPr>
      <dsp:spPr>
        <a:xfrm>
          <a:off x="7374416" y="3619158"/>
          <a:ext cx="751691" cy="751691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rgbClr val="7030A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400" kern="1200"/>
        </a:p>
      </dsp:txBody>
      <dsp:txXfrm>
        <a:off x="7543546" y="3619158"/>
        <a:ext cx="413431" cy="5656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370344-C183-49AA-A079-22FC1D158763}">
      <dsp:nvSpPr>
        <dsp:cNvPr id="0" name=""/>
        <dsp:cNvSpPr/>
      </dsp:nvSpPr>
      <dsp:spPr>
        <a:xfrm>
          <a:off x="32523" y="0"/>
          <a:ext cx="5645906" cy="888457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tx1"/>
              </a:solidFill>
            </a:rPr>
            <a:t>Wypełniam pola w systemie i generuję podanie do Pani Dziekan dr inż. Agnieszki Siemion w (1 </a:t>
          </a:r>
          <a:r>
            <a:rPr lang="pl-PL" sz="1600" kern="1200" dirty="0" err="1">
              <a:solidFill>
                <a:schemeClr val="tx1"/>
              </a:solidFill>
            </a:rPr>
            <a:t>egz</a:t>
          </a:r>
          <a:r>
            <a:rPr lang="pl-PL" sz="1600" kern="1200" dirty="0">
              <a:solidFill>
                <a:schemeClr val="tx1"/>
              </a:solidFill>
            </a:rPr>
            <a:t>).</a:t>
          </a:r>
        </a:p>
      </dsp:txBody>
      <dsp:txXfrm>
        <a:off x="58545" y="26022"/>
        <a:ext cx="4594752" cy="836413"/>
      </dsp:txXfrm>
    </dsp:sp>
    <dsp:sp modelId="{6170B62A-F25B-4517-8959-91985D7E118F}">
      <dsp:nvSpPr>
        <dsp:cNvPr id="0" name=""/>
        <dsp:cNvSpPr/>
      </dsp:nvSpPr>
      <dsp:spPr>
        <a:xfrm>
          <a:off x="515215" y="1011854"/>
          <a:ext cx="5533458" cy="888457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tx1"/>
              </a:solidFill>
            </a:rPr>
            <a:t>Do podania załączam kopię umowy o pracę z określonym zakresem obowiązków.</a:t>
          </a:r>
        </a:p>
      </dsp:txBody>
      <dsp:txXfrm>
        <a:off x="541237" y="1037876"/>
        <a:ext cx="4508652" cy="836413"/>
      </dsp:txXfrm>
    </dsp:sp>
    <dsp:sp modelId="{C9A4F18E-2FCC-42E3-B9FB-2D917AA54BA2}">
      <dsp:nvSpPr>
        <dsp:cNvPr id="0" name=""/>
        <dsp:cNvSpPr/>
      </dsp:nvSpPr>
      <dsp:spPr>
        <a:xfrm>
          <a:off x="936114" y="2023709"/>
          <a:ext cx="5544594" cy="888457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tx1"/>
              </a:solidFill>
            </a:rPr>
            <a:t>Zamiast umowy, do podania można dołączyć raport z zakresu pracy objętej praktykami oraz opinię opiekuna praktyk (np. przełożonego).</a:t>
          </a:r>
        </a:p>
      </dsp:txBody>
      <dsp:txXfrm>
        <a:off x="962136" y="2049731"/>
        <a:ext cx="4517830" cy="836413"/>
      </dsp:txXfrm>
    </dsp:sp>
    <dsp:sp modelId="{A5E8594F-19BD-45F1-BC22-940ED27FCBD9}">
      <dsp:nvSpPr>
        <dsp:cNvPr id="0" name=""/>
        <dsp:cNvSpPr/>
      </dsp:nvSpPr>
      <dsp:spPr>
        <a:xfrm>
          <a:off x="1287197" y="3095517"/>
          <a:ext cx="5695363" cy="888457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tx1"/>
              </a:solidFill>
            </a:rPr>
            <a:t>Podanie z załącznikami przekazuję Pełnomocnikowi. Pełnomocnik rozpatruje podanie i przekazuje je wraz ze swoją rekomendacją do Pani Dziekan, która podejmuje decyzję w sprawie zaliczenia praktyk.</a:t>
          </a:r>
        </a:p>
      </dsp:txBody>
      <dsp:txXfrm>
        <a:off x="1313219" y="3121539"/>
        <a:ext cx="4642095" cy="836413"/>
      </dsp:txXfrm>
    </dsp:sp>
    <dsp:sp modelId="{37ABB612-B0EB-4660-A85E-16E98844B18F}">
      <dsp:nvSpPr>
        <dsp:cNvPr id="0" name=""/>
        <dsp:cNvSpPr/>
      </dsp:nvSpPr>
      <dsp:spPr>
        <a:xfrm>
          <a:off x="1705869" y="4047419"/>
          <a:ext cx="5710954" cy="888457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tx1"/>
              </a:solidFill>
            </a:rPr>
            <a:t>Jeśli podanie zostanie rozpatrzone pozytywnie, Pełnomocnik zalicza praktyki i wystawia zaświadczenie.</a:t>
          </a:r>
        </a:p>
      </dsp:txBody>
      <dsp:txXfrm>
        <a:off x="1731891" y="4073441"/>
        <a:ext cx="4654945" cy="836413"/>
      </dsp:txXfrm>
    </dsp:sp>
    <dsp:sp modelId="{8229DD34-597A-43FB-AF23-76AE20FE9D3F}">
      <dsp:nvSpPr>
        <dsp:cNvPr id="0" name=""/>
        <dsp:cNvSpPr/>
      </dsp:nvSpPr>
      <dsp:spPr>
        <a:xfrm>
          <a:off x="5133456" y="709029"/>
          <a:ext cx="577497" cy="577497"/>
        </a:xfrm>
        <a:prstGeom prst="downArrow">
          <a:avLst>
            <a:gd name="adj1" fmla="val 55000"/>
            <a:gd name="adj2" fmla="val 45000"/>
          </a:avLst>
        </a:prstGeom>
        <a:noFill/>
        <a:ln w="15875" cap="rnd" cmpd="sng" algn="ctr">
          <a:solidFill>
            <a:srgbClr val="7030A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600" kern="1200"/>
        </a:p>
      </dsp:txBody>
      <dsp:txXfrm>
        <a:off x="5263393" y="709029"/>
        <a:ext cx="317623" cy="434566"/>
      </dsp:txXfrm>
    </dsp:sp>
    <dsp:sp modelId="{F2504927-7F19-42CF-A333-C8095E50AB33}">
      <dsp:nvSpPr>
        <dsp:cNvPr id="0" name=""/>
        <dsp:cNvSpPr/>
      </dsp:nvSpPr>
      <dsp:spPr>
        <a:xfrm>
          <a:off x="5559924" y="1720884"/>
          <a:ext cx="577497" cy="577497"/>
        </a:xfrm>
        <a:prstGeom prst="downArrow">
          <a:avLst>
            <a:gd name="adj1" fmla="val 55000"/>
            <a:gd name="adj2" fmla="val 45000"/>
          </a:avLst>
        </a:prstGeom>
        <a:noFill/>
        <a:ln w="15875" cap="rnd" cmpd="sng" algn="ctr">
          <a:solidFill>
            <a:srgbClr val="7030A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600" kern="1200"/>
        </a:p>
      </dsp:txBody>
      <dsp:txXfrm>
        <a:off x="5689861" y="1720884"/>
        <a:ext cx="317623" cy="434566"/>
      </dsp:txXfrm>
    </dsp:sp>
    <dsp:sp modelId="{94046EF5-56BE-4B4C-AA6D-9A6767AD6BC6}">
      <dsp:nvSpPr>
        <dsp:cNvPr id="0" name=""/>
        <dsp:cNvSpPr/>
      </dsp:nvSpPr>
      <dsp:spPr>
        <a:xfrm>
          <a:off x="5986391" y="2717931"/>
          <a:ext cx="577497" cy="577497"/>
        </a:xfrm>
        <a:prstGeom prst="downArrow">
          <a:avLst>
            <a:gd name="adj1" fmla="val 55000"/>
            <a:gd name="adj2" fmla="val 45000"/>
          </a:avLst>
        </a:prstGeom>
        <a:noFill/>
        <a:ln w="15875" cap="rnd" cmpd="sng" algn="ctr">
          <a:solidFill>
            <a:srgbClr val="7030A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600" kern="1200"/>
        </a:p>
      </dsp:txBody>
      <dsp:txXfrm>
        <a:off x="6116328" y="2717931"/>
        <a:ext cx="317623" cy="434566"/>
      </dsp:txXfrm>
    </dsp:sp>
    <dsp:sp modelId="{EC77526F-8A2C-4438-AA65-612A61D03356}">
      <dsp:nvSpPr>
        <dsp:cNvPr id="0" name=""/>
        <dsp:cNvSpPr/>
      </dsp:nvSpPr>
      <dsp:spPr>
        <a:xfrm>
          <a:off x="6412859" y="3739657"/>
          <a:ext cx="577497" cy="577497"/>
        </a:xfrm>
        <a:prstGeom prst="downArrow">
          <a:avLst>
            <a:gd name="adj1" fmla="val 55000"/>
            <a:gd name="adj2" fmla="val 45000"/>
          </a:avLst>
        </a:prstGeom>
        <a:noFill/>
        <a:ln w="15875" cap="rnd" cmpd="sng" algn="ctr">
          <a:solidFill>
            <a:srgbClr val="7030A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600" kern="1200"/>
        </a:p>
      </dsp:txBody>
      <dsp:txXfrm>
        <a:off x="6542796" y="3739657"/>
        <a:ext cx="317623" cy="43456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370344-C183-49AA-A079-22FC1D158763}">
      <dsp:nvSpPr>
        <dsp:cNvPr id="0" name=""/>
        <dsp:cNvSpPr/>
      </dsp:nvSpPr>
      <dsp:spPr>
        <a:xfrm>
          <a:off x="32523" y="0"/>
          <a:ext cx="5645906" cy="888457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tx1"/>
              </a:solidFill>
            </a:rPr>
            <a:t>Zwracam się do Pełnomocnika lub Pani Dziekan po odpowiednie podpisy.</a:t>
          </a:r>
        </a:p>
      </dsp:txBody>
      <dsp:txXfrm>
        <a:off x="58545" y="26022"/>
        <a:ext cx="4594752" cy="836413"/>
      </dsp:txXfrm>
    </dsp:sp>
    <dsp:sp modelId="{6170B62A-F25B-4517-8959-91985D7E118F}">
      <dsp:nvSpPr>
        <dsp:cNvPr id="0" name=""/>
        <dsp:cNvSpPr/>
      </dsp:nvSpPr>
      <dsp:spPr>
        <a:xfrm>
          <a:off x="587230" y="1011854"/>
          <a:ext cx="5533458" cy="888457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tx1"/>
              </a:solidFill>
            </a:rPr>
            <a:t>Wprowadzam swoje praktyki do systemu obsługi praktyk.</a:t>
          </a:r>
        </a:p>
      </dsp:txBody>
      <dsp:txXfrm>
        <a:off x="613252" y="1037876"/>
        <a:ext cx="4508652" cy="836413"/>
      </dsp:txXfrm>
    </dsp:sp>
    <dsp:sp modelId="{C9A4F18E-2FCC-42E3-B9FB-2D917AA54BA2}">
      <dsp:nvSpPr>
        <dsp:cNvPr id="0" name=""/>
        <dsp:cNvSpPr/>
      </dsp:nvSpPr>
      <dsp:spPr>
        <a:xfrm>
          <a:off x="936114" y="2023709"/>
          <a:ext cx="5544594" cy="888457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tx1"/>
              </a:solidFill>
            </a:rPr>
            <a:t>Jadę na praktyki.</a:t>
          </a:r>
        </a:p>
      </dsp:txBody>
      <dsp:txXfrm>
        <a:off x="962136" y="2049731"/>
        <a:ext cx="4517830" cy="836413"/>
      </dsp:txXfrm>
    </dsp:sp>
    <dsp:sp modelId="{A5E8594F-19BD-45F1-BC22-940ED27FCBD9}">
      <dsp:nvSpPr>
        <dsp:cNvPr id="0" name=""/>
        <dsp:cNvSpPr/>
      </dsp:nvSpPr>
      <dsp:spPr>
        <a:xfrm>
          <a:off x="1287197" y="3095517"/>
          <a:ext cx="5695363" cy="888457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tx1"/>
              </a:solidFill>
            </a:rPr>
            <a:t>Z praktyk wracam z raportem i opinią, które przekazuję Pełnomocnikowi.</a:t>
          </a:r>
          <a:endParaRPr lang="pl-PL" sz="1400" kern="1200" dirty="0">
            <a:solidFill>
              <a:schemeClr val="tx1"/>
            </a:solidFill>
          </a:endParaRPr>
        </a:p>
      </dsp:txBody>
      <dsp:txXfrm>
        <a:off x="1313219" y="3121539"/>
        <a:ext cx="4642095" cy="836413"/>
      </dsp:txXfrm>
    </dsp:sp>
    <dsp:sp modelId="{37ABB612-B0EB-4660-A85E-16E98844B18F}">
      <dsp:nvSpPr>
        <dsp:cNvPr id="0" name=""/>
        <dsp:cNvSpPr/>
      </dsp:nvSpPr>
      <dsp:spPr>
        <a:xfrm>
          <a:off x="1705869" y="4047419"/>
          <a:ext cx="5710954" cy="888457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tx1"/>
              </a:solidFill>
            </a:rPr>
            <a:t>Pełnomocnik zalicza praktyki i wystawia zaświadczenie.</a:t>
          </a:r>
        </a:p>
      </dsp:txBody>
      <dsp:txXfrm>
        <a:off x="1731891" y="4073441"/>
        <a:ext cx="4654945" cy="836413"/>
      </dsp:txXfrm>
    </dsp:sp>
    <dsp:sp modelId="{8229DD34-597A-43FB-AF23-76AE20FE9D3F}">
      <dsp:nvSpPr>
        <dsp:cNvPr id="0" name=""/>
        <dsp:cNvSpPr/>
      </dsp:nvSpPr>
      <dsp:spPr>
        <a:xfrm>
          <a:off x="5154841" y="709023"/>
          <a:ext cx="577497" cy="577497"/>
        </a:xfrm>
        <a:prstGeom prst="downArrow">
          <a:avLst>
            <a:gd name="adj1" fmla="val 55000"/>
            <a:gd name="adj2" fmla="val 45000"/>
          </a:avLst>
        </a:prstGeom>
        <a:noFill/>
        <a:ln w="15875" cap="rnd" cmpd="sng" algn="ctr">
          <a:solidFill>
            <a:srgbClr val="7030A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600" kern="1200"/>
        </a:p>
      </dsp:txBody>
      <dsp:txXfrm>
        <a:off x="5284778" y="709023"/>
        <a:ext cx="317623" cy="434566"/>
      </dsp:txXfrm>
    </dsp:sp>
    <dsp:sp modelId="{F2504927-7F19-42CF-A333-C8095E50AB33}">
      <dsp:nvSpPr>
        <dsp:cNvPr id="0" name=""/>
        <dsp:cNvSpPr/>
      </dsp:nvSpPr>
      <dsp:spPr>
        <a:xfrm>
          <a:off x="5559924" y="1720878"/>
          <a:ext cx="577497" cy="577497"/>
        </a:xfrm>
        <a:prstGeom prst="downArrow">
          <a:avLst>
            <a:gd name="adj1" fmla="val 55000"/>
            <a:gd name="adj2" fmla="val 45000"/>
          </a:avLst>
        </a:prstGeom>
        <a:noFill/>
        <a:ln w="15875" cap="rnd" cmpd="sng" algn="ctr">
          <a:solidFill>
            <a:srgbClr val="7030A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600" kern="1200"/>
        </a:p>
      </dsp:txBody>
      <dsp:txXfrm>
        <a:off x="5689861" y="1720878"/>
        <a:ext cx="317623" cy="434566"/>
      </dsp:txXfrm>
    </dsp:sp>
    <dsp:sp modelId="{94046EF5-56BE-4B4C-AA6D-9A6767AD6BC6}">
      <dsp:nvSpPr>
        <dsp:cNvPr id="0" name=""/>
        <dsp:cNvSpPr/>
      </dsp:nvSpPr>
      <dsp:spPr>
        <a:xfrm>
          <a:off x="5986391" y="2717925"/>
          <a:ext cx="577497" cy="577497"/>
        </a:xfrm>
        <a:prstGeom prst="downArrow">
          <a:avLst>
            <a:gd name="adj1" fmla="val 55000"/>
            <a:gd name="adj2" fmla="val 45000"/>
          </a:avLst>
        </a:prstGeom>
        <a:noFill/>
        <a:ln w="15875" cap="rnd" cmpd="sng" algn="ctr">
          <a:solidFill>
            <a:srgbClr val="7030A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600" kern="1200"/>
        </a:p>
      </dsp:txBody>
      <dsp:txXfrm>
        <a:off x="6116328" y="2717925"/>
        <a:ext cx="317623" cy="434566"/>
      </dsp:txXfrm>
    </dsp:sp>
    <dsp:sp modelId="{EC77526F-8A2C-4438-AA65-612A61D03356}">
      <dsp:nvSpPr>
        <dsp:cNvPr id="0" name=""/>
        <dsp:cNvSpPr/>
      </dsp:nvSpPr>
      <dsp:spPr>
        <a:xfrm>
          <a:off x="6412859" y="3739652"/>
          <a:ext cx="577497" cy="577497"/>
        </a:xfrm>
        <a:prstGeom prst="downArrow">
          <a:avLst>
            <a:gd name="adj1" fmla="val 55000"/>
            <a:gd name="adj2" fmla="val 45000"/>
          </a:avLst>
        </a:prstGeom>
        <a:noFill/>
        <a:ln w="15875" cap="rnd" cmpd="sng" algn="ctr">
          <a:solidFill>
            <a:srgbClr val="7030A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600" kern="1200"/>
        </a:p>
      </dsp:txBody>
      <dsp:txXfrm>
        <a:off x="6542796" y="3739652"/>
        <a:ext cx="317623" cy="434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21E87-62EA-420D-A76B-31568659685D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4701F2-D397-4114-A655-57C25D9F8E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26489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325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>
              <a:buFont typeface="Wingdings" panose="05000000000000000000" pitchFamily="2" charset="2"/>
              <a:buChar char="§"/>
              <a:defRPr/>
            </a:lvl2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325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2538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6076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3756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5515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3012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0367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866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5593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584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3038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3525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32280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2283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8734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14.01.2021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6996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wioleta.slubowska@pw.edu.p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wioleta.slubowska@pw.edu.p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praktyki.fizyka.pw.edu.pl/new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b="1" dirty="0"/>
              <a:t>Praktyki studenckie</a:t>
            </a:r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D2F53E21-B2E1-4216-B8BA-9C9BA8086F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pl-PL" sz="3200" b="1" dirty="0"/>
              <a:t>Informator</a:t>
            </a:r>
            <a:endParaRPr lang="pl-PL" b="1" dirty="0"/>
          </a:p>
        </p:txBody>
      </p:sp>
      <p:pic>
        <p:nvPicPr>
          <p:cNvPr id="5" name="Obraz 4" descr="Obraz zawierający tekst&#10;&#10;Opis wygenerowany automatycznie">
            <a:extLst>
              <a:ext uri="{FF2B5EF4-FFF2-40B4-BE49-F238E27FC236}">
                <a16:creationId xmlns:a16="http://schemas.microsoft.com/office/drawing/2014/main" id="{4B2A2CCA-90C4-469C-9E3A-7508B5F06F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57534"/>
            <a:ext cx="4480705" cy="225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437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47665" y="624110"/>
            <a:ext cx="6986736" cy="1280890"/>
          </a:xfrm>
        </p:spPr>
        <p:txBody>
          <a:bodyPr>
            <a:noAutofit/>
          </a:bodyPr>
          <a:lstStyle/>
          <a:p>
            <a:r>
              <a:rPr lang="pl-PL" sz="3200" b="1" dirty="0"/>
              <a:t>Pełnomocnik</a:t>
            </a:r>
            <a:r>
              <a:rPr lang="pl-PL" sz="3200" dirty="0"/>
              <a:t> Dziekana ds. Studenckich Praktyk Zawodowych: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47665" y="2133600"/>
            <a:ext cx="6986736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800" b="1" dirty="0"/>
              <a:t>dr inż. Wioleta Ślubowska </a:t>
            </a:r>
            <a:r>
              <a:rPr lang="pl-PL" sz="2800" dirty="0"/>
              <a:t>(</a:t>
            </a:r>
            <a:r>
              <a:rPr lang="pl-PL" sz="2800" b="1" dirty="0"/>
              <a:t>Fizyka Techniczna</a:t>
            </a:r>
            <a:r>
              <a:rPr lang="pl-PL" sz="2800" dirty="0"/>
              <a:t>)</a:t>
            </a:r>
            <a:endParaRPr lang="pl-PL" sz="2800" b="1" dirty="0"/>
          </a:p>
          <a:p>
            <a:pPr marL="0" indent="0" algn="ctr">
              <a:buNone/>
            </a:pPr>
            <a:r>
              <a:rPr lang="pl-PL" sz="2000" dirty="0">
                <a:hlinkClick r:id="rId2"/>
              </a:rPr>
              <a:t>wioleta.slubowska[at]pw.edu.pl</a:t>
            </a:r>
            <a:r>
              <a:rPr lang="pl-PL" sz="2000" dirty="0"/>
              <a:t> </a:t>
            </a:r>
          </a:p>
          <a:p>
            <a:pPr marL="0" indent="0" algn="ctr">
              <a:buNone/>
            </a:pPr>
            <a:endParaRPr lang="pl-PL" sz="28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l-PL" sz="2800" b="1" dirty="0">
                <a:solidFill>
                  <a:srgbClr val="FF0000"/>
                </a:solidFill>
              </a:rPr>
              <a:t>UWAGA:</a:t>
            </a:r>
          </a:p>
          <a:p>
            <a:pPr marL="0" indent="0" algn="just">
              <a:buNone/>
            </a:pPr>
            <a:r>
              <a:rPr lang="pl-PL" sz="2800" dirty="0">
                <a:solidFill>
                  <a:srgbClr val="FF0000"/>
                </a:solidFill>
              </a:rPr>
              <a:t>Od roku akademickiego 2020/21 ulegają likwidacji stanowiska wydziałowych opiekunów praktyk, a ich funkcje przejmuje Pełnomocnik.</a:t>
            </a:r>
            <a:endParaRPr lang="pl-PL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444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47664" y="624110"/>
            <a:ext cx="7344815" cy="1280890"/>
          </a:xfrm>
        </p:spPr>
        <p:txBody>
          <a:bodyPr>
            <a:noAutofit/>
          </a:bodyPr>
          <a:lstStyle/>
          <a:p>
            <a:r>
              <a:rPr lang="pl-PL" sz="3200" b="1" dirty="0"/>
              <a:t>Pełnomocnik</a:t>
            </a:r>
            <a:r>
              <a:rPr lang="pl-PL" sz="3200" dirty="0"/>
              <a:t> Dziekana ds. Studenckich Praktyk Zawodowych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47665" y="2133600"/>
            <a:ext cx="6986736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800" b="1" dirty="0"/>
              <a:t>dr inż. Piotr Sobotka </a:t>
            </a:r>
            <a:r>
              <a:rPr lang="pl-PL" sz="2800" dirty="0"/>
              <a:t>(</a:t>
            </a:r>
            <a:r>
              <a:rPr lang="pl-PL" sz="2800" b="1" dirty="0"/>
              <a:t>Fotonika/</a:t>
            </a:r>
            <a:r>
              <a:rPr lang="pl-PL" sz="2800" b="1" dirty="0" err="1"/>
              <a:t>Photonics</a:t>
            </a:r>
            <a:r>
              <a:rPr lang="pl-PL" sz="2800" dirty="0"/>
              <a:t>)</a:t>
            </a:r>
            <a:endParaRPr lang="pl-PL" sz="2800" b="1" dirty="0"/>
          </a:p>
          <a:p>
            <a:pPr marL="0" indent="0" algn="ctr">
              <a:buNone/>
            </a:pPr>
            <a:r>
              <a:rPr lang="pl-PL" sz="2000" dirty="0">
                <a:hlinkClick r:id="rId2"/>
              </a:rPr>
              <a:t>piotr.sobotka[at]pw.edu.pl</a:t>
            </a:r>
            <a:r>
              <a:rPr lang="pl-PL" sz="2000" dirty="0"/>
              <a:t> </a:t>
            </a:r>
          </a:p>
          <a:p>
            <a:pPr marL="0" indent="0" algn="ctr">
              <a:buNone/>
            </a:pPr>
            <a:endParaRPr lang="pl-PL" sz="28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l-PL" sz="2800" b="1" dirty="0">
                <a:solidFill>
                  <a:srgbClr val="FF0000"/>
                </a:solidFill>
              </a:rPr>
              <a:t>UWAGA:</a:t>
            </a:r>
          </a:p>
          <a:p>
            <a:pPr marL="0" indent="0" algn="just">
              <a:buNone/>
            </a:pPr>
            <a:r>
              <a:rPr lang="pl-PL" sz="2800" dirty="0">
                <a:solidFill>
                  <a:srgbClr val="FF0000"/>
                </a:solidFill>
              </a:rPr>
              <a:t>Od roku akademickiego 2020/21 ulegają likwidacji stanowiska wydziałowych opiekunów praktyk, a ich funkcje przejmuje Pełnomocnik.</a:t>
            </a:r>
            <a:endParaRPr lang="pl-PL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383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75656" y="620688"/>
            <a:ext cx="6589199" cy="1280890"/>
          </a:xfrm>
        </p:spPr>
        <p:txBody>
          <a:bodyPr>
            <a:normAutofit/>
          </a:bodyPr>
          <a:lstStyle/>
          <a:p>
            <a:r>
              <a:rPr lang="pl-PL" dirty="0"/>
              <a:t>Praktyki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75656" y="1772816"/>
            <a:ext cx="6192687" cy="4464496"/>
          </a:xfrm>
        </p:spPr>
        <p:txBody>
          <a:bodyPr>
            <a:normAutofit/>
          </a:bodyPr>
          <a:lstStyle/>
          <a:p>
            <a:pPr algn="just"/>
            <a:r>
              <a:rPr lang="pl-PL" sz="2400" dirty="0"/>
              <a:t>Czas trwania: </a:t>
            </a:r>
          </a:p>
          <a:p>
            <a:pPr lvl="1" algn="just"/>
            <a:r>
              <a:rPr lang="pl-PL" sz="2000" dirty="0"/>
              <a:t>4 tygodnie (inż.)</a:t>
            </a:r>
          </a:p>
          <a:p>
            <a:pPr lvl="1" algn="just"/>
            <a:r>
              <a:rPr lang="pl-PL" sz="2000" dirty="0"/>
              <a:t>2 tygodnie (mgr.)</a:t>
            </a:r>
          </a:p>
          <a:p>
            <a:pPr algn="just"/>
            <a:r>
              <a:rPr lang="pl-PL" sz="2400" dirty="0"/>
              <a:t>Należy skontaktować się z firmą lub innym podmiotem zewnętrznym, w którym ma być realizowana praktyka, i ustalić:</a:t>
            </a:r>
          </a:p>
          <a:p>
            <a:pPr lvl="1" algn="just"/>
            <a:r>
              <a:rPr lang="pl-PL" sz="1800" b="1" dirty="0"/>
              <a:t>Jaka ma być tematyka praktyk?</a:t>
            </a:r>
            <a:r>
              <a:rPr lang="pl-PL" sz="1800" dirty="0"/>
              <a:t> (np. lista konkretnych zadań do realizacji)</a:t>
            </a:r>
          </a:p>
          <a:p>
            <a:pPr lvl="1" algn="just"/>
            <a:r>
              <a:rPr lang="pl-PL" sz="1800" dirty="0"/>
              <a:t>Kto będzie </a:t>
            </a:r>
            <a:r>
              <a:rPr lang="pl-PL" sz="1800" b="1" dirty="0"/>
              <a:t>opiekunem praktyk</a:t>
            </a:r>
            <a:r>
              <a:rPr lang="pl-PL" sz="1800" dirty="0"/>
              <a:t>? Kto będzie </a:t>
            </a:r>
            <a:r>
              <a:rPr lang="pl-PL" sz="1800" b="1" dirty="0"/>
              <a:t>reprezentantem</a:t>
            </a:r>
            <a:r>
              <a:rPr lang="pl-PL" sz="1800" dirty="0"/>
              <a:t> podmiotu zewnętrznego uprawnionym do podpisania porozumienia z WF?</a:t>
            </a:r>
          </a:p>
          <a:p>
            <a:pPr algn="just"/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998566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82B357-8922-48C9-97F9-A62142E78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185" y="624110"/>
            <a:ext cx="6589199" cy="1280890"/>
          </a:xfrm>
        </p:spPr>
        <p:txBody>
          <a:bodyPr/>
          <a:lstStyle/>
          <a:p>
            <a:r>
              <a:rPr lang="pl-PL" dirty="0"/>
              <a:t>Praktyki: schemat działania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8BD939E7-8459-4A6B-B330-9063EAF2C1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4312648"/>
              </p:ext>
            </p:extLst>
          </p:nvPr>
        </p:nvGraphicFramePr>
        <p:xfrm>
          <a:off x="609600" y="1593583"/>
          <a:ext cx="6984776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883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82B357-8922-48C9-97F9-A62142E78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177" y="624110"/>
            <a:ext cx="6589199" cy="1280890"/>
          </a:xfrm>
        </p:spPr>
        <p:txBody>
          <a:bodyPr/>
          <a:lstStyle/>
          <a:p>
            <a:r>
              <a:rPr lang="pl-PL" dirty="0"/>
              <a:t>Praktyki: schemat działania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8BD939E7-8459-4A6B-B330-9063EAF2C1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7592159"/>
              </p:ext>
            </p:extLst>
          </p:nvPr>
        </p:nvGraphicFramePr>
        <p:xfrm>
          <a:off x="638752" y="1628800"/>
          <a:ext cx="7200800" cy="3977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0582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82B357-8922-48C9-97F9-A62142E78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1193" y="624110"/>
            <a:ext cx="6589199" cy="1280890"/>
          </a:xfrm>
        </p:spPr>
        <p:txBody>
          <a:bodyPr/>
          <a:lstStyle/>
          <a:p>
            <a:r>
              <a:rPr lang="pl-PL" dirty="0"/>
              <a:t>Praktyki: schemat działania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8BD939E7-8459-4A6B-B330-9063EAF2C1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4130572"/>
              </p:ext>
            </p:extLst>
          </p:nvPr>
        </p:nvGraphicFramePr>
        <p:xfrm>
          <a:off x="179512" y="1484784"/>
          <a:ext cx="8709655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6395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31640" y="620688"/>
            <a:ext cx="7812359" cy="1280890"/>
          </a:xfrm>
        </p:spPr>
        <p:txBody>
          <a:bodyPr>
            <a:normAutofit/>
          </a:bodyPr>
          <a:lstStyle/>
          <a:p>
            <a:r>
              <a:rPr lang="pl-PL" dirty="0"/>
              <a:t>Inne przypadki: </a:t>
            </a:r>
            <a:r>
              <a:rPr lang="pl-PL" sz="2800" dirty="0"/>
              <a:t>już pracuję lub zrobiłem praktyki</a:t>
            </a:r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AF48F59-E751-4449-8462-2E5B8C369FE1}"/>
              </a:ext>
            </a:extLst>
          </p:cNvPr>
          <p:cNvSpPr txBox="1"/>
          <p:nvPr/>
        </p:nvSpPr>
        <p:spPr>
          <a:xfrm>
            <a:off x="395536" y="1497701"/>
            <a:ext cx="45794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l-PL" sz="3200" dirty="0">
                <a:solidFill>
                  <a:schemeClr val="tx1"/>
                </a:solidFill>
              </a:rPr>
              <a:t>Nie wiem – pytam!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1482575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31640" y="620688"/>
            <a:ext cx="7812359" cy="1280890"/>
          </a:xfrm>
        </p:spPr>
        <p:txBody>
          <a:bodyPr>
            <a:normAutofit/>
          </a:bodyPr>
          <a:lstStyle/>
          <a:p>
            <a:r>
              <a:rPr lang="pl-PL" dirty="0"/>
              <a:t>Inne przypadki: </a:t>
            </a:r>
            <a:r>
              <a:rPr lang="pl-PL" sz="2800" dirty="0"/>
              <a:t>już pracuję lub zrobiłem praktyki</a:t>
            </a:r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CB97765C-A2E9-4E8C-81AD-AB4333E0CD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5337722"/>
              </p:ext>
            </p:extLst>
          </p:nvPr>
        </p:nvGraphicFramePr>
        <p:xfrm>
          <a:off x="467544" y="1805491"/>
          <a:ext cx="7416824" cy="4935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AAF48F59-E751-4449-8462-2E5B8C369FE1}"/>
              </a:ext>
            </a:extLst>
          </p:cNvPr>
          <p:cNvSpPr txBox="1"/>
          <p:nvPr/>
        </p:nvSpPr>
        <p:spPr>
          <a:xfrm>
            <a:off x="440783" y="1224136"/>
            <a:ext cx="45794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l-PL" sz="3200" dirty="0">
                <a:solidFill>
                  <a:schemeClr val="tx1"/>
                </a:solidFill>
              </a:rPr>
              <a:t>Wiem: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898167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31640" y="620688"/>
            <a:ext cx="7812359" cy="1280890"/>
          </a:xfrm>
        </p:spPr>
        <p:txBody>
          <a:bodyPr>
            <a:normAutofit/>
          </a:bodyPr>
          <a:lstStyle/>
          <a:p>
            <a:r>
              <a:rPr lang="pl-PL" dirty="0"/>
              <a:t>Inne przypadki: </a:t>
            </a:r>
            <a:r>
              <a:rPr lang="pl-PL" sz="2800" dirty="0"/>
              <a:t>mam inne porozumienie</a:t>
            </a:r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684E95E-BE23-42CB-9E57-8D14A98E25B7}"/>
              </a:ext>
            </a:extLst>
          </p:cNvPr>
          <p:cNvSpPr txBox="1"/>
          <p:nvPr/>
        </p:nvSpPr>
        <p:spPr>
          <a:xfrm>
            <a:off x="395536" y="1497701"/>
            <a:ext cx="45794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l-PL" sz="3200" dirty="0">
                <a:solidFill>
                  <a:schemeClr val="tx1"/>
                </a:solidFill>
              </a:rPr>
              <a:t>Nie wiem – pytam!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767573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31640" y="620688"/>
            <a:ext cx="7812359" cy="1280890"/>
          </a:xfrm>
        </p:spPr>
        <p:txBody>
          <a:bodyPr>
            <a:normAutofit/>
          </a:bodyPr>
          <a:lstStyle/>
          <a:p>
            <a:r>
              <a:rPr lang="pl-PL" dirty="0"/>
              <a:t>Inne przypadki: </a:t>
            </a:r>
            <a:r>
              <a:rPr lang="pl-PL" sz="2800" dirty="0"/>
              <a:t>mam inne porozumienie</a:t>
            </a:r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CB97765C-A2E9-4E8C-81AD-AB4333E0CD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4045590"/>
              </p:ext>
            </p:extLst>
          </p:nvPr>
        </p:nvGraphicFramePr>
        <p:xfrm>
          <a:off x="467544" y="1805491"/>
          <a:ext cx="7416824" cy="4935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AAF48F59-E751-4449-8462-2E5B8C369FE1}"/>
              </a:ext>
            </a:extLst>
          </p:cNvPr>
          <p:cNvSpPr txBox="1"/>
          <p:nvPr/>
        </p:nvSpPr>
        <p:spPr>
          <a:xfrm>
            <a:off x="440783" y="1224136"/>
            <a:ext cx="45794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l-PL" sz="3200" dirty="0">
                <a:solidFill>
                  <a:schemeClr val="tx1"/>
                </a:solidFill>
              </a:rPr>
              <a:t>Wiem: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1086446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1331640" y="635720"/>
            <a:ext cx="6589712" cy="1281112"/>
          </a:xfrm>
        </p:spPr>
        <p:txBody>
          <a:bodyPr/>
          <a:lstStyle/>
          <a:p>
            <a:r>
              <a:rPr lang="pl-PL" dirty="0"/>
              <a:t>Jak uzupełnić dane w bazie?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2552700" y="2133600"/>
            <a:ext cx="6591300" cy="3778250"/>
          </a:xfrm>
        </p:spPr>
        <p:txBody>
          <a:bodyPr>
            <a:normAutofit/>
          </a:bodyPr>
          <a:lstStyle/>
          <a:p>
            <a:r>
              <a:rPr lang="pl-PL" sz="2800" dirty="0">
                <a:hlinkClick r:id="rId2"/>
              </a:rPr>
              <a:t>http://praktyki.fizyka.pw.edu.pl/new</a:t>
            </a:r>
            <a:endParaRPr lang="pl-PL" sz="2800" dirty="0"/>
          </a:p>
          <a:p>
            <a:endParaRPr lang="pl-PL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21" y="2204864"/>
            <a:ext cx="8242147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7603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1366664" y="623888"/>
            <a:ext cx="6589712" cy="1281112"/>
          </a:xfrm>
        </p:spPr>
        <p:txBody>
          <a:bodyPr/>
          <a:lstStyle/>
          <a:p>
            <a:r>
              <a:rPr lang="pl-PL" dirty="0"/>
              <a:t>Strona główna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2"/>
          <a:stretch/>
        </p:blipFill>
        <p:spPr bwMode="auto">
          <a:xfrm>
            <a:off x="395536" y="1604857"/>
            <a:ext cx="8460432" cy="4560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89115"/>
            <a:ext cx="3096344" cy="164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6921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1331640" y="623888"/>
            <a:ext cx="6589712" cy="1281112"/>
          </a:xfrm>
        </p:spPr>
        <p:txBody>
          <a:bodyPr/>
          <a:lstStyle/>
          <a:p>
            <a:r>
              <a:rPr lang="pl-PL" dirty="0"/>
              <a:t>Strona główna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8047" r="34450" b="43027"/>
          <a:stretch/>
        </p:blipFill>
        <p:spPr bwMode="auto">
          <a:xfrm>
            <a:off x="297713" y="1605516"/>
            <a:ext cx="8750754" cy="379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038333"/>
            <a:ext cx="4824536" cy="256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8655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1403648" y="623888"/>
            <a:ext cx="6589712" cy="1281112"/>
          </a:xfrm>
        </p:spPr>
        <p:txBody>
          <a:bodyPr/>
          <a:lstStyle/>
          <a:p>
            <a:r>
              <a:rPr lang="pl-PL" dirty="0"/>
              <a:t>Wybierz firmę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64" y="1915306"/>
            <a:ext cx="7533788" cy="1876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651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1366664" y="623888"/>
            <a:ext cx="6589712" cy="1281112"/>
          </a:xfrm>
        </p:spPr>
        <p:txBody>
          <a:bodyPr/>
          <a:lstStyle/>
          <a:p>
            <a:r>
              <a:rPr lang="pl-PL" dirty="0"/>
              <a:t>Nowa firma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18" y="1533896"/>
            <a:ext cx="409575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598" y="4562347"/>
            <a:ext cx="401002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upa 5"/>
          <p:cNvGrpSpPr/>
          <p:nvPr/>
        </p:nvGrpSpPr>
        <p:grpSpPr>
          <a:xfrm rot="19281636">
            <a:off x="4264640" y="3414214"/>
            <a:ext cx="544457" cy="647212"/>
            <a:chOff x="7031004" y="3116125"/>
            <a:chExt cx="647212" cy="647212"/>
          </a:xfrm>
        </p:grpSpPr>
        <p:sp>
          <p:nvSpPr>
            <p:cNvPr id="7" name="Strzałka w dół 6"/>
            <p:cNvSpPr/>
            <p:nvPr/>
          </p:nvSpPr>
          <p:spPr>
            <a:xfrm>
              <a:off x="7031004" y="3116125"/>
              <a:ext cx="647212" cy="647212"/>
            </a:xfrm>
            <a:prstGeom prst="downArrow">
              <a:avLst>
                <a:gd name="adj1" fmla="val 55000"/>
                <a:gd name="adj2" fmla="val 45000"/>
              </a:avLst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Strzałka w dół 4"/>
            <p:cNvSpPr/>
            <p:nvPr/>
          </p:nvSpPr>
          <p:spPr>
            <a:xfrm>
              <a:off x="7176627" y="3116125"/>
              <a:ext cx="355966" cy="4870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830" tIns="36830" rIns="36830" bIns="36830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l-PL" sz="29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3235028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8640"/>
            <a:ext cx="7791450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983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61"/>
          <a:stretch/>
        </p:blipFill>
        <p:spPr bwMode="auto">
          <a:xfrm>
            <a:off x="1691680" y="836712"/>
            <a:ext cx="7218188" cy="591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306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490537"/>
            <a:ext cx="7648575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80487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6"/>
          <a:stretch/>
        </p:blipFill>
        <p:spPr bwMode="auto">
          <a:xfrm>
            <a:off x="1547664" y="260648"/>
            <a:ext cx="7318573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6914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33400"/>
            <a:ext cx="748665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8011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1366664" y="623888"/>
            <a:ext cx="6589712" cy="1281112"/>
          </a:xfrm>
        </p:spPr>
        <p:txBody>
          <a:bodyPr/>
          <a:lstStyle/>
          <a:p>
            <a:r>
              <a:rPr lang="pl-PL" dirty="0"/>
              <a:t>Po zapisaniu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67" y="1273296"/>
            <a:ext cx="7496175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4292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1259632" y="260648"/>
            <a:ext cx="6589712" cy="1281112"/>
          </a:xfrm>
        </p:spPr>
        <p:txBody>
          <a:bodyPr/>
          <a:lstStyle/>
          <a:p>
            <a:r>
              <a:rPr lang="pl-PL" dirty="0"/>
              <a:t>Komentarz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34151"/>
            <a:ext cx="7372350" cy="591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7216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1403648" y="623888"/>
            <a:ext cx="6589712" cy="1281112"/>
          </a:xfrm>
        </p:spPr>
        <p:txBody>
          <a:bodyPr/>
          <a:lstStyle/>
          <a:p>
            <a:r>
              <a:rPr lang="pl-PL" dirty="0"/>
              <a:t>Wysłane – czekamy na akceptację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1547961"/>
            <a:ext cx="7534275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90456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1366664" y="623888"/>
            <a:ext cx="6589712" cy="1281112"/>
          </a:xfrm>
        </p:spPr>
        <p:txBody>
          <a:bodyPr/>
          <a:lstStyle/>
          <a:p>
            <a:r>
              <a:rPr lang="pl-PL" dirty="0"/>
              <a:t>Dane zostały zaakceptowane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80713"/>
            <a:ext cx="9144000" cy="1756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lipsa 3"/>
          <p:cNvSpPr/>
          <p:nvPr/>
        </p:nvSpPr>
        <p:spPr>
          <a:xfrm>
            <a:off x="3851920" y="3861048"/>
            <a:ext cx="1368152" cy="648072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038333"/>
            <a:ext cx="4824536" cy="256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2801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1772816"/>
            <a:ext cx="7829550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" y="244722"/>
            <a:ext cx="9144000" cy="116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ipsa 5"/>
          <p:cNvSpPr/>
          <p:nvPr/>
        </p:nvSpPr>
        <p:spPr>
          <a:xfrm>
            <a:off x="3924436" y="861403"/>
            <a:ext cx="1368152" cy="648072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Elipsa 6"/>
          <p:cNvSpPr/>
          <p:nvPr/>
        </p:nvSpPr>
        <p:spPr>
          <a:xfrm>
            <a:off x="3563888" y="3212976"/>
            <a:ext cx="1512168" cy="432048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5868144" y="2204864"/>
            <a:ext cx="18598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>
                <a:solidFill>
                  <a:schemeClr val="accent4"/>
                </a:solidFill>
              </a:rPr>
              <a:t>KONIEC!!!</a:t>
            </a:r>
          </a:p>
        </p:txBody>
      </p:sp>
    </p:spTree>
    <p:extLst>
      <p:ext uri="{BB962C8B-B14F-4D97-AF65-F5344CB8AC3E}">
        <p14:creationId xmlns:p14="http://schemas.microsoft.com/office/powerpoint/2010/main" val="34792184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4223047"/>
              </p:ext>
            </p:extLst>
          </p:nvPr>
        </p:nvGraphicFramePr>
        <p:xfrm>
          <a:off x="395536" y="404664"/>
          <a:ext cx="8352927" cy="5692038"/>
        </p:xfrm>
        <a:graphic>
          <a:graphicData uri="http://schemas.openxmlformats.org/drawingml/2006/table">
            <a:tbl>
              <a:tblPr/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4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10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3535">
                <a:tc>
                  <a:txBody>
                    <a:bodyPr/>
                    <a:lstStyle/>
                    <a:p>
                      <a:r>
                        <a:rPr lang="pl-PL" sz="1200" dirty="0"/>
                        <a:t>poprzedni status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opis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przycisk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następny status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434"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rgbClr val="FF0000"/>
                          </a:solidFill>
                        </a:rPr>
                        <a:t>nowy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FF0000"/>
                          </a:solidFill>
                        </a:rPr>
                        <a:t>student po zakończeniu zmian kieruje informacje do zatwierdzenia przez opiekuna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FF0000"/>
                          </a:solidFill>
                        </a:rPr>
                        <a:t>Wyślij do zatwierdzenia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 err="1">
                          <a:solidFill>
                            <a:srgbClr val="FF0000"/>
                          </a:solidFill>
                        </a:rPr>
                        <a:t>dane_do_akceptacji</a:t>
                      </a:r>
                      <a:endParaRPr lang="pl-PL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52">
                <a:tc>
                  <a:txBody>
                    <a:bodyPr/>
                    <a:lstStyle/>
                    <a:p>
                      <a:r>
                        <a:rPr lang="pl-PL" sz="1200" dirty="0" err="1"/>
                        <a:t>dane_do_akceptacji</a:t>
                      </a:r>
                      <a:endParaRPr lang="pl-PL" sz="1200" dirty="0"/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opiekun kieruje informacje do poprawy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/>
                        <a:t>!Do poprawy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 err="1"/>
                        <a:t>dane_do_poprawy</a:t>
                      </a:r>
                      <a:endParaRPr lang="pl-PL" sz="1200" dirty="0"/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907">
                <a:tc>
                  <a:txBody>
                    <a:bodyPr/>
                    <a:lstStyle/>
                    <a:p>
                      <a:r>
                        <a:rPr lang="pl-PL" sz="1200"/>
                        <a:t>dane_do_akceptacji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opiekun akceptuje praktyki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/>
                        <a:t>!Akceptuj dane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 err="1"/>
                        <a:t>dane_zaakceptowane</a:t>
                      </a:r>
                      <a:endParaRPr lang="pl-PL" sz="1200" dirty="0"/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396">
                <a:tc>
                  <a:txBody>
                    <a:bodyPr/>
                    <a:lstStyle/>
                    <a:p>
                      <a:r>
                        <a:rPr lang="pl-PL" sz="1200" dirty="0" err="1">
                          <a:solidFill>
                            <a:srgbClr val="FF0000"/>
                          </a:solidFill>
                        </a:rPr>
                        <a:t>dane_zaakceptowane</a:t>
                      </a:r>
                      <a:endParaRPr lang="pl-PL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FF0000"/>
                          </a:solidFill>
                        </a:rPr>
                        <a:t>student zostawił porozumienie do podpisu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FF0000"/>
                          </a:solidFill>
                        </a:rPr>
                        <a:t>Porozumienie zostawione do podpisu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 err="1">
                          <a:solidFill>
                            <a:srgbClr val="FF0000"/>
                          </a:solidFill>
                        </a:rPr>
                        <a:t>porozumienie_dostarczone_do_podpisu</a:t>
                      </a:r>
                      <a:endParaRPr lang="pl-PL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652">
                <a:tc>
                  <a:txBody>
                    <a:bodyPr/>
                    <a:lstStyle/>
                    <a:p>
                      <a:r>
                        <a:rPr lang="pl-PL" sz="1200"/>
                        <a:t>dane_zaakceptowane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pełnomocnik podpisał porozumienie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/>
                        <a:t>!Porozumienie podpisane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 err="1"/>
                        <a:t>porozumienie_podpisane</a:t>
                      </a:r>
                      <a:endParaRPr lang="pl-PL" sz="1200" dirty="0"/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652">
                <a:tc>
                  <a:txBody>
                    <a:bodyPr/>
                    <a:lstStyle/>
                    <a:p>
                      <a:r>
                        <a:rPr lang="pl-PL" sz="1200"/>
                        <a:t>porozumienie_dostarczone_do_podpisu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pełnomocnik podpisał porozumienie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/>
                        <a:t>!Porozumienie podpisane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 err="1"/>
                        <a:t>porozumienie_podpisane</a:t>
                      </a:r>
                      <a:endParaRPr lang="pl-PL" sz="1200" dirty="0"/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885">
                <a:tc>
                  <a:txBody>
                    <a:bodyPr/>
                    <a:lstStyle/>
                    <a:p>
                      <a:r>
                        <a:rPr lang="pl-PL" sz="1200" dirty="0" err="1"/>
                        <a:t>porozumienie_podpisane</a:t>
                      </a:r>
                      <a:endParaRPr lang="pl-PL" sz="1200" dirty="0"/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student dostarczył podpisane przez firmę dokumenty i praktyki są w trakcie realizacji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/>
                        <a:t>!Student przyniósł podpisane dokumenty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 err="1"/>
                        <a:t>praktyki_w_trakcie_realizacji</a:t>
                      </a:r>
                      <a:endParaRPr lang="pl-PL" sz="1200" dirty="0"/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885">
                <a:tc>
                  <a:txBody>
                    <a:bodyPr/>
                    <a:lstStyle/>
                    <a:p>
                      <a:r>
                        <a:rPr lang="pl-PL" sz="1200"/>
                        <a:t>praktyki_w_trakcie_realizacji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student dostarczył dokumenty potwierdzające odbycie praktyk i zostały one zaliczone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/>
                        <a:t>!Zalicz praktyki!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praktyki zakończone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7907"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porozumienie_podpisane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opiekun odrzuca praktyki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odrzuć praktyki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praktyki odrzucone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7907"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dane_do_akceptacji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opiekun odrzuca praktyki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odrzuć praktyki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praktyki odrzucone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7907"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nowy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opiekun odrzuca praktyki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odrzuć praktyki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praktyki odrzucone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7907"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dane_zaakceptowane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opiekun odrzuca praktyki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odrzuć praktyki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praktyki odrzucone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2279"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porozumienie_dostarczone_do_podpisu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opiekun odrzuca praktyki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odrzuć praktyki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praktyki odrzucone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7907"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dane_do_poprawy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opiekun odrzuca praktyki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odrzuć praktyki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praktyki odrzucone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7907"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praktyki_w_trakcie_realizacji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opiekun odrzuca praktyki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odrzuć praktyki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praktyki odrzucone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58513">
                <a:tc>
                  <a:txBody>
                    <a:bodyPr/>
                    <a:lstStyle/>
                    <a:p>
                      <a:r>
                        <a:rPr lang="pl-PL" sz="1200" dirty="0" err="1">
                          <a:solidFill>
                            <a:srgbClr val="FF0000"/>
                          </a:solidFill>
                        </a:rPr>
                        <a:t>dane_do_poprawy</a:t>
                      </a:r>
                      <a:endParaRPr lang="pl-PL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FF0000"/>
                          </a:solidFill>
                        </a:rPr>
                        <a:t>student po zakończeniu zmian kieruje informacje do zatwierdzenia przez opiekuna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>
                          <a:solidFill>
                            <a:srgbClr val="FF0000"/>
                          </a:solidFill>
                        </a:rPr>
                        <a:t>Wyślij do zatwierdzenia</a:t>
                      </a: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dirty="0" err="1">
                          <a:solidFill>
                            <a:srgbClr val="FF0000"/>
                          </a:solidFill>
                        </a:rPr>
                        <a:t>dane_do_akceptacji</a:t>
                      </a:r>
                      <a:endParaRPr lang="pl-PL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4791" marR="14791" marT="7395" marB="73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45751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1331640" y="620688"/>
            <a:ext cx="6589712" cy="1281112"/>
          </a:xfrm>
        </p:spPr>
        <p:txBody>
          <a:bodyPr/>
          <a:lstStyle/>
          <a:p>
            <a:r>
              <a:rPr lang="pl-PL" dirty="0"/>
              <a:t>Dokumenty do pobrania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3" y="2447925"/>
            <a:ext cx="665797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856587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Fioletowy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Smug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TM02892315[[fn=Smuga]]</Template>
  <TotalTime>781</TotalTime>
  <Words>815</Words>
  <Application>Microsoft Office PowerPoint</Application>
  <PresentationFormat>Pokaz na ekranie (4:3)</PresentationFormat>
  <Paragraphs>133</Paragraphs>
  <Slides>28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Wingdings</vt:lpstr>
      <vt:lpstr>Wingdings 3</vt:lpstr>
      <vt:lpstr>Smuga</vt:lpstr>
      <vt:lpstr>Praktyki studenckie</vt:lpstr>
      <vt:lpstr>Pełnomocnik Dziekana ds. Studenckich Praktyk Zawodowych:</vt:lpstr>
      <vt:lpstr>Pełnomocnik Dziekana ds. Studenckich Praktyk Zawodowych</vt:lpstr>
      <vt:lpstr>Praktyki</vt:lpstr>
      <vt:lpstr>Praktyki: schemat działania</vt:lpstr>
      <vt:lpstr>Praktyki: schemat działania</vt:lpstr>
      <vt:lpstr>Praktyki: schemat działania</vt:lpstr>
      <vt:lpstr>Inne przypadki: już pracuję lub zrobiłem praktyki</vt:lpstr>
      <vt:lpstr>Inne przypadki: już pracuję lub zrobiłem praktyki</vt:lpstr>
      <vt:lpstr>Inne przypadki: mam inne porozumienie</vt:lpstr>
      <vt:lpstr>Inne przypadki: mam inne porozumienie</vt:lpstr>
      <vt:lpstr>Jak uzupełnić dane w bazie?</vt:lpstr>
      <vt:lpstr>Strona główna</vt:lpstr>
      <vt:lpstr>Strona główna</vt:lpstr>
      <vt:lpstr>Wybierz firmę</vt:lpstr>
      <vt:lpstr>Nowa firma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Po zapisaniu</vt:lpstr>
      <vt:lpstr>Komentarz</vt:lpstr>
      <vt:lpstr>Wysłane – czekamy na akceptację</vt:lpstr>
      <vt:lpstr>Dane zostały zaakceptowane</vt:lpstr>
      <vt:lpstr>Prezentacja programu PowerPoint</vt:lpstr>
      <vt:lpstr>Prezentacja programu PowerPoint</vt:lpstr>
      <vt:lpstr>Dokumenty do pobrania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Agnieszka</dc:creator>
  <cp:lastModifiedBy>Agnieszka Siemion</cp:lastModifiedBy>
  <cp:revision>48</cp:revision>
  <cp:lastPrinted>2017-04-25T06:56:56Z</cp:lastPrinted>
  <dcterms:created xsi:type="dcterms:W3CDTF">2017-04-24T10:56:32Z</dcterms:created>
  <dcterms:modified xsi:type="dcterms:W3CDTF">2021-01-14T14:54:29Z</dcterms:modified>
</cp:coreProperties>
</file>